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0"/>
  </p:notesMasterIdLst>
  <p:sldIdLst>
    <p:sldId id="256" r:id="rId2"/>
    <p:sldId id="258" r:id="rId3"/>
    <p:sldId id="259" r:id="rId4"/>
    <p:sldId id="271" r:id="rId5"/>
    <p:sldId id="260" r:id="rId6"/>
    <p:sldId id="265" r:id="rId7"/>
    <p:sldId id="278" r:id="rId8"/>
    <p:sldId id="307" r:id="rId9"/>
    <p:sldId id="276" r:id="rId10"/>
    <p:sldId id="306" r:id="rId11"/>
    <p:sldId id="308" r:id="rId12"/>
    <p:sldId id="311" r:id="rId13"/>
    <p:sldId id="303" r:id="rId14"/>
    <p:sldId id="304" r:id="rId15"/>
    <p:sldId id="312" r:id="rId16"/>
    <p:sldId id="309" r:id="rId17"/>
    <p:sldId id="310" r:id="rId18"/>
    <p:sldId id="272" r:id="rId19"/>
  </p:sldIdLst>
  <p:sldSz cx="9144000" cy="5143500" type="screen16x9"/>
  <p:notesSz cx="6858000" cy="9144000"/>
  <p:embeddedFontLst>
    <p:embeddedFont>
      <p:font typeface="Bebas Neue" panose="020B0604020202020204" charset="0"/>
      <p:regular r:id="rId21"/>
    </p:embeddedFont>
    <p:embeddedFont>
      <p:font typeface="Calibri" panose="020F0502020204030204" pitchFamily="34" charset="0"/>
      <p:regular r:id="rId22"/>
      <p:bold r:id="rId23"/>
      <p:italic r:id="rId24"/>
      <p:boldItalic r:id="rId25"/>
    </p:embeddedFont>
    <p:embeddedFont>
      <p:font typeface="Cambay" panose="020B060402020202020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Roboto Condensed Light" panose="02000000000000000000" pitchFamily="2" charset="0"/>
      <p:regular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15704-E237-4CC1-A797-58AAEE4C2F0F}">
  <a:tblStyle styleId="{EAE15704-E237-4CC1-A797-58AAEE4C2F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70f8d78c54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70f8d78c54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58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70f8d78c54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70f8d78c54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37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70f8d78c54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70f8d78c54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214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6f927f5c2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6f927f5c2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782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70f8d78c54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70f8d78c54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f927f5c2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6f927f5c2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70f8d78c54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70f8d78c54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70f8d78c54_0_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70f8d78c54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6f927f5c2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6f927f5c2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70f8d78c54_0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70f8d78c54_0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70f8d78c54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70f8d78c54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70f8d78c54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70f8d78c54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625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70f8d78c54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70f8d78c54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4486790">
            <a:off x="-625795" y="-577919"/>
            <a:ext cx="1483361" cy="1347164"/>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768654" y="-879871"/>
            <a:ext cx="3318965" cy="2054277"/>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000438" y="-796875"/>
            <a:ext cx="1865507" cy="2172242"/>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39818" y="4381495"/>
            <a:ext cx="2962705" cy="1979346"/>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713100" y="1087025"/>
            <a:ext cx="3858900" cy="2493600"/>
          </a:xfrm>
          <a:prstGeom prst="rect">
            <a:avLst/>
          </a:prstGeom>
        </p:spPr>
        <p:txBody>
          <a:bodyPr spcFirstLastPara="1" wrap="square" lIns="91425" tIns="91425" rIns="91425" bIns="91425" anchor="t" anchorCtr="0">
            <a:noAutofit/>
          </a:bodyPr>
          <a:lstStyle>
            <a:lvl1pPr lvl="0" algn="l">
              <a:lnSpc>
                <a:spcPct val="80000"/>
              </a:lnSpc>
              <a:spcBef>
                <a:spcPts val="0"/>
              </a:spcBef>
              <a:spcAft>
                <a:spcPts val="0"/>
              </a:spcAft>
              <a:buClr>
                <a:srgbClr val="191919"/>
              </a:buClr>
              <a:buSzPts val="5200"/>
              <a:buNone/>
              <a:defRPr sz="6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3100" y="3580675"/>
            <a:ext cx="3858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37"/>
        <p:cNvGrpSpPr/>
        <p:nvPr/>
      </p:nvGrpSpPr>
      <p:grpSpPr>
        <a:xfrm>
          <a:off x="0" y="0"/>
          <a:ext cx="0" cy="0"/>
          <a:chOff x="0" y="0"/>
          <a:chExt cx="0" cy="0"/>
        </a:xfrm>
      </p:grpSpPr>
      <p:sp>
        <p:nvSpPr>
          <p:cNvPr id="238" name="Google Shape;238;p25"/>
          <p:cNvSpPr/>
          <p:nvPr/>
        </p:nvSpPr>
        <p:spPr>
          <a:xfrm rot="-4486961" flipH="1">
            <a:off x="7775764" y="-847888"/>
            <a:ext cx="1954269" cy="1774906"/>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flipH="1">
            <a:off x="-1455511" y="3954854"/>
            <a:ext cx="3318965" cy="2054277"/>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flipH="1">
            <a:off x="-687508" y="-946300"/>
            <a:ext cx="2019596" cy="2351667"/>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1565237" flipH="1">
            <a:off x="6808396" y="4116976"/>
            <a:ext cx="3630409" cy="2425425"/>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0"/>
        <p:cNvGrpSpPr/>
        <p:nvPr/>
      </p:nvGrpSpPr>
      <p:grpSpPr>
        <a:xfrm>
          <a:off x="0" y="0"/>
          <a:ext cx="0" cy="0"/>
          <a:chOff x="0" y="0"/>
          <a:chExt cx="0" cy="0"/>
        </a:xfrm>
      </p:grpSpPr>
      <p:sp>
        <p:nvSpPr>
          <p:cNvPr id="251" name="Google Shape;251;p27"/>
          <p:cNvSpPr/>
          <p:nvPr/>
        </p:nvSpPr>
        <p:spPr>
          <a:xfrm rot="-4486961" flipH="1">
            <a:off x="7775764" y="-847888"/>
            <a:ext cx="1954269" cy="1774906"/>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flipH="1">
            <a:off x="-1455511" y="3954854"/>
            <a:ext cx="3318965" cy="2054277"/>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flipH="1">
            <a:off x="-687508" y="-946300"/>
            <a:ext cx="2019596" cy="2351667"/>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rot="-1565237" flipH="1">
            <a:off x="6808396" y="4116976"/>
            <a:ext cx="3630409" cy="2425425"/>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5"/>
        <p:cNvGrpSpPr/>
        <p:nvPr/>
      </p:nvGrpSpPr>
      <p:grpSpPr>
        <a:xfrm>
          <a:off x="0" y="0"/>
          <a:ext cx="0" cy="0"/>
          <a:chOff x="0" y="0"/>
          <a:chExt cx="0" cy="0"/>
        </a:xfrm>
      </p:grpSpPr>
      <p:sp>
        <p:nvSpPr>
          <p:cNvPr id="256" name="Google Shape;256;p28"/>
          <p:cNvSpPr/>
          <p:nvPr/>
        </p:nvSpPr>
        <p:spPr>
          <a:xfrm rot="-9544750" flipH="1">
            <a:off x="-1825542" y="3633559"/>
            <a:ext cx="3668423" cy="2270591"/>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rot="-2229062" flipH="1">
            <a:off x="7088836" y="3904740"/>
            <a:ext cx="3635433" cy="2428780"/>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rot="2336664" flipH="1">
            <a:off x="6715623" y="-821348"/>
            <a:ext cx="4651195" cy="2878858"/>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rot="-7002951">
            <a:off x="-1174494" y="-656888"/>
            <a:ext cx="2366342" cy="2149224"/>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422900" y="1407450"/>
            <a:ext cx="3102900" cy="1622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5000">
                <a:solidFill>
                  <a:schemeClr val="l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818400" y="2150838"/>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2422900" y="3029850"/>
            <a:ext cx="3102900" cy="70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9" name="Google Shape;19;p3"/>
          <p:cNvSpPr/>
          <p:nvPr/>
        </p:nvSpPr>
        <p:spPr>
          <a:xfrm rot="-1080779">
            <a:off x="-1543607" y="-884767"/>
            <a:ext cx="3318955" cy="2054268"/>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8845906">
            <a:off x="7828132" y="-468453"/>
            <a:ext cx="1483272" cy="1347309"/>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693024" y="3870225"/>
            <a:ext cx="1865506" cy="2172242"/>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rot="-1255250">
            <a:off x="-1825542" y="-838970"/>
            <a:ext cx="3668423" cy="2270591"/>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8570938">
            <a:off x="7088836" y="-1268340"/>
            <a:ext cx="3635433" cy="2428780"/>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8463336">
            <a:off x="6715623" y="3007670"/>
            <a:ext cx="4651195" cy="2878858"/>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3797049" flipH="1">
            <a:off x="-1174494" y="3572844"/>
            <a:ext cx="2366342" cy="2149224"/>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2242950" y="1381450"/>
            <a:ext cx="4658100" cy="3222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a:lvl1pPr>
            <a:lvl2pPr marL="914400" lvl="1" indent="-304800" rtl="0">
              <a:lnSpc>
                <a:spcPct val="115000"/>
              </a:lnSpc>
              <a:spcBef>
                <a:spcPts val="5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p:nvPr/>
        </p:nvSpPr>
        <p:spPr>
          <a:xfrm rot="-8291008" flipH="1">
            <a:off x="-1978064" y="3625005"/>
            <a:ext cx="3318950" cy="2054278"/>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rot="10800000" flipH="1">
            <a:off x="7357479" y="3329926"/>
            <a:ext cx="2504953" cy="2916829"/>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rot="9339451" flipH="1">
            <a:off x="-1098451" y="-982290"/>
            <a:ext cx="2962712" cy="1979349"/>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2336670" flipH="1">
            <a:off x="6958466" y="-696122"/>
            <a:ext cx="3845039" cy="2379883"/>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rot="10153118">
            <a:off x="3750287" y="4514715"/>
            <a:ext cx="1886028" cy="1712916"/>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6511300">
            <a:off x="3515729" y="-1232560"/>
            <a:ext cx="1885947" cy="1712850"/>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body" idx="1"/>
          </p:nvPr>
        </p:nvSpPr>
        <p:spPr>
          <a:xfrm>
            <a:off x="720000" y="1777488"/>
            <a:ext cx="3652200" cy="2362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3" name="Google Shape;53;p7"/>
          <p:cNvSpPr txBox="1">
            <a:spLocks noGrp="1"/>
          </p:cNvSpPr>
          <p:nvPr>
            <p:ph type="title"/>
          </p:nvPr>
        </p:nvSpPr>
        <p:spPr>
          <a:xfrm>
            <a:off x="720000" y="1003813"/>
            <a:ext cx="3652200" cy="773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a:spLocks noGrp="1"/>
          </p:cNvSpPr>
          <p:nvPr>
            <p:ph type="pic" idx="2"/>
          </p:nvPr>
        </p:nvSpPr>
        <p:spPr>
          <a:xfrm>
            <a:off x="5091900" y="1142550"/>
            <a:ext cx="3339000" cy="2858400"/>
          </a:xfrm>
          <a:prstGeom prst="roundRect">
            <a:avLst>
              <a:gd name="adj" fmla="val 1666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p:nvPr/>
        </p:nvSpPr>
        <p:spPr>
          <a:xfrm rot="8291008">
            <a:off x="7351943" y="3659755"/>
            <a:ext cx="3318950" cy="2054278"/>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rot="8100000">
            <a:off x="8010763" y="-803566"/>
            <a:ext cx="2504960" cy="2916837"/>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9339451">
            <a:off x="-1025706" y="3886935"/>
            <a:ext cx="2962712" cy="1979349"/>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2336670">
            <a:off x="-1693625" y="-696122"/>
            <a:ext cx="3845039" cy="2379883"/>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153118" flipH="1">
            <a:off x="3708515" y="4445190"/>
            <a:ext cx="1886028" cy="1712916"/>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6511300" flipH="1">
            <a:off x="3708554" y="-1058810"/>
            <a:ext cx="1885947" cy="1712850"/>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txBox="1">
            <a:spLocks noGrp="1"/>
          </p:cNvSpPr>
          <p:nvPr>
            <p:ph type="title"/>
          </p:nvPr>
        </p:nvSpPr>
        <p:spPr>
          <a:xfrm>
            <a:off x="1327800" y="1307100"/>
            <a:ext cx="64884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p:nvPr/>
        </p:nvSpPr>
        <p:spPr>
          <a:xfrm rot="-4486978" flipH="1">
            <a:off x="7668630" y="-691407"/>
            <a:ext cx="1769584" cy="1607150"/>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flipH="1">
            <a:off x="1902701" y="-1314246"/>
            <a:ext cx="3318965" cy="2054277"/>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rot="10635397" flipH="1">
            <a:off x="5554309" y="4190350"/>
            <a:ext cx="2962700" cy="1979343"/>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title"/>
          </p:nvPr>
        </p:nvSpPr>
        <p:spPr>
          <a:xfrm>
            <a:off x="4100900" y="1552050"/>
            <a:ext cx="4329900" cy="84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5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9"/>
          <p:cNvSpPr txBox="1">
            <a:spLocks noGrp="1"/>
          </p:cNvSpPr>
          <p:nvPr>
            <p:ph type="subTitle" idx="1"/>
          </p:nvPr>
        </p:nvSpPr>
        <p:spPr>
          <a:xfrm>
            <a:off x="4100900" y="2393850"/>
            <a:ext cx="4329900" cy="119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p:nvPr/>
        </p:nvSpPr>
        <p:spPr>
          <a:xfrm rot="992547" flipH="1">
            <a:off x="7191131" y="-1330894"/>
            <a:ext cx="4449778" cy="2754202"/>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p:nvPr/>
        </p:nvSpPr>
        <p:spPr>
          <a:xfrm rot="2387765" flipH="1">
            <a:off x="-729463" y="-1380820"/>
            <a:ext cx="2504954" cy="2916830"/>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p:nvPr/>
        </p:nvSpPr>
        <p:spPr>
          <a:xfrm rot="-8463330" flipH="1">
            <a:off x="-1844311" y="3304520"/>
            <a:ext cx="3845039" cy="2379883"/>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0"/>
          <p:cNvSpPr/>
          <p:nvPr/>
        </p:nvSpPr>
        <p:spPr>
          <a:xfrm rot="-646882">
            <a:off x="3564404" y="-1171900"/>
            <a:ext cx="1886028" cy="1712916"/>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6827220">
            <a:off x="7894395" y="3984003"/>
            <a:ext cx="2581931" cy="2344951"/>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992547" flipH="1">
            <a:off x="2282531" y="4299156"/>
            <a:ext cx="4449778" cy="2754202"/>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title"/>
          </p:nvPr>
        </p:nvSpPr>
        <p:spPr>
          <a:xfrm>
            <a:off x="833550" y="1333050"/>
            <a:ext cx="2695200" cy="247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rot="-4486961" flipH="1">
            <a:off x="7775764" y="-847888"/>
            <a:ext cx="1954269" cy="1774906"/>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flipH="1">
            <a:off x="-1455511" y="3954854"/>
            <a:ext cx="3318965" cy="2054277"/>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flipH="1">
            <a:off x="-687508" y="-946300"/>
            <a:ext cx="2019596" cy="2351667"/>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rot="-1565237" flipH="1">
            <a:off x="6808396" y="4116976"/>
            <a:ext cx="3630409" cy="2425425"/>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a:spLocks noGrp="1"/>
          </p:cNvSpPr>
          <p:nvPr>
            <p:ph type="title"/>
          </p:nvPr>
        </p:nvSpPr>
        <p:spPr>
          <a:xfrm>
            <a:off x="1536700" y="1405375"/>
            <a:ext cx="2729400" cy="41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3"/>
          <p:cNvSpPr txBox="1">
            <a:spLocks noGrp="1"/>
          </p:cNvSpPr>
          <p:nvPr>
            <p:ph type="title" idx="2" hasCustomPrompt="1"/>
          </p:nvPr>
        </p:nvSpPr>
        <p:spPr>
          <a:xfrm>
            <a:off x="720000" y="1695775"/>
            <a:ext cx="8166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 name="Google Shape;95;p13"/>
          <p:cNvSpPr txBox="1">
            <a:spLocks noGrp="1"/>
          </p:cNvSpPr>
          <p:nvPr>
            <p:ph type="subTitle" idx="1"/>
          </p:nvPr>
        </p:nvSpPr>
        <p:spPr>
          <a:xfrm>
            <a:off x="1536700" y="1817275"/>
            <a:ext cx="27294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6" name="Google Shape;96;p13"/>
          <p:cNvSpPr txBox="1">
            <a:spLocks noGrp="1"/>
          </p:cNvSpPr>
          <p:nvPr>
            <p:ph type="title" idx="3"/>
          </p:nvPr>
        </p:nvSpPr>
        <p:spPr>
          <a:xfrm>
            <a:off x="1536700" y="2534925"/>
            <a:ext cx="2729400" cy="41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 name="Google Shape;97;p13"/>
          <p:cNvSpPr txBox="1">
            <a:spLocks noGrp="1"/>
          </p:cNvSpPr>
          <p:nvPr>
            <p:ph type="title" idx="4" hasCustomPrompt="1"/>
          </p:nvPr>
        </p:nvSpPr>
        <p:spPr>
          <a:xfrm>
            <a:off x="4878000" y="1695775"/>
            <a:ext cx="8166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 name="Google Shape;98;p13"/>
          <p:cNvSpPr txBox="1">
            <a:spLocks noGrp="1"/>
          </p:cNvSpPr>
          <p:nvPr>
            <p:ph type="subTitle" idx="5"/>
          </p:nvPr>
        </p:nvSpPr>
        <p:spPr>
          <a:xfrm>
            <a:off x="1536700" y="2946825"/>
            <a:ext cx="27294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9" name="Google Shape;99;p13"/>
          <p:cNvSpPr txBox="1">
            <a:spLocks noGrp="1"/>
          </p:cNvSpPr>
          <p:nvPr>
            <p:ph type="title" idx="6"/>
          </p:nvPr>
        </p:nvSpPr>
        <p:spPr>
          <a:xfrm>
            <a:off x="5694600" y="1405375"/>
            <a:ext cx="2729400" cy="41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13"/>
          <p:cNvSpPr txBox="1">
            <a:spLocks noGrp="1"/>
          </p:cNvSpPr>
          <p:nvPr>
            <p:ph type="title" idx="7" hasCustomPrompt="1"/>
          </p:nvPr>
        </p:nvSpPr>
        <p:spPr>
          <a:xfrm>
            <a:off x="720000" y="2825338"/>
            <a:ext cx="8166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1" name="Google Shape;101;p13"/>
          <p:cNvSpPr txBox="1">
            <a:spLocks noGrp="1"/>
          </p:cNvSpPr>
          <p:nvPr>
            <p:ph type="subTitle" idx="8"/>
          </p:nvPr>
        </p:nvSpPr>
        <p:spPr>
          <a:xfrm>
            <a:off x="5694600" y="1817275"/>
            <a:ext cx="27294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2" name="Google Shape;102;p13"/>
          <p:cNvSpPr txBox="1">
            <a:spLocks noGrp="1"/>
          </p:cNvSpPr>
          <p:nvPr>
            <p:ph type="title" idx="9"/>
          </p:nvPr>
        </p:nvSpPr>
        <p:spPr>
          <a:xfrm>
            <a:off x="1536700" y="3664475"/>
            <a:ext cx="2729400" cy="41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13"/>
          <p:cNvSpPr txBox="1">
            <a:spLocks noGrp="1"/>
          </p:cNvSpPr>
          <p:nvPr>
            <p:ph type="title" idx="13" hasCustomPrompt="1"/>
          </p:nvPr>
        </p:nvSpPr>
        <p:spPr>
          <a:xfrm>
            <a:off x="720000" y="3954900"/>
            <a:ext cx="8166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4" name="Google Shape;104;p13"/>
          <p:cNvSpPr txBox="1">
            <a:spLocks noGrp="1"/>
          </p:cNvSpPr>
          <p:nvPr>
            <p:ph type="subTitle" idx="14"/>
          </p:nvPr>
        </p:nvSpPr>
        <p:spPr>
          <a:xfrm>
            <a:off x="1536700" y="4076400"/>
            <a:ext cx="27294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5" name="Google Shape;105;p13"/>
          <p:cNvSpPr txBox="1">
            <a:spLocks noGrp="1"/>
          </p:cNvSpPr>
          <p:nvPr>
            <p:ph type="title" idx="15"/>
          </p:nvPr>
        </p:nvSpPr>
        <p:spPr>
          <a:xfrm>
            <a:off x="5694600" y="2534913"/>
            <a:ext cx="2729400" cy="41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title" idx="16" hasCustomPrompt="1"/>
          </p:nvPr>
        </p:nvSpPr>
        <p:spPr>
          <a:xfrm>
            <a:off x="4878000" y="3954903"/>
            <a:ext cx="8166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7" name="Google Shape;107;p13"/>
          <p:cNvSpPr txBox="1">
            <a:spLocks noGrp="1"/>
          </p:cNvSpPr>
          <p:nvPr>
            <p:ph type="subTitle" idx="17"/>
          </p:nvPr>
        </p:nvSpPr>
        <p:spPr>
          <a:xfrm>
            <a:off x="5694600" y="2946838"/>
            <a:ext cx="27294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8" name="Google Shape;108;p13"/>
          <p:cNvSpPr txBox="1">
            <a:spLocks noGrp="1"/>
          </p:cNvSpPr>
          <p:nvPr>
            <p:ph type="title" idx="18"/>
          </p:nvPr>
        </p:nvSpPr>
        <p:spPr>
          <a:xfrm>
            <a:off x="5694600" y="3664475"/>
            <a:ext cx="2729400" cy="41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1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13"/>
          <p:cNvSpPr txBox="1">
            <a:spLocks noGrp="1"/>
          </p:cNvSpPr>
          <p:nvPr>
            <p:ph type="title" idx="19" hasCustomPrompt="1"/>
          </p:nvPr>
        </p:nvSpPr>
        <p:spPr>
          <a:xfrm>
            <a:off x="4878000" y="2825338"/>
            <a:ext cx="8166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0" name="Google Shape;110;p13"/>
          <p:cNvSpPr txBox="1">
            <a:spLocks noGrp="1"/>
          </p:cNvSpPr>
          <p:nvPr>
            <p:ph type="subTitle" idx="20"/>
          </p:nvPr>
        </p:nvSpPr>
        <p:spPr>
          <a:xfrm>
            <a:off x="5694600" y="4076400"/>
            <a:ext cx="27294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1" name="Google Shape;111;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1pPr>
            <a:lvl2pPr marL="914400" lvl="1"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2pPr>
            <a:lvl3pPr marL="1371600" lvl="2"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3pPr>
            <a:lvl4pPr marL="1828800" lvl="3"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4pPr>
            <a:lvl5pPr marL="2286000" lvl="4"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5pPr>
            <a:lvl6pPr marL="2743200" lvl="5"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6pPr>
            <a:lvl7pPr marL="3200400" lvl="6"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7pPr>
            <a:lvl8pPr marL="3657600" lvl="7" indent="-3175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8pPr>
            <a:lvl9pPr marL="4114800" lvl="8" indent="-317500">
              <a:lnSpc>
                <a:spcPct val="115000"/>
              </a:lnSpc>
              <a:spcBef>
                <a:spcPts val="1600"/>
              </a:spcBef>
              <a:spcAft>
                <a:spcPts val="1600"/>
              </a:spcAft>
              <a:buClr>
                <a:schemeClr val="dk1"/>
              </a:buClr>
              <a:buSzPts val="1400"/>
              <a:buFont typeface="Cambay"/>
              <a:buChar char="■"/>
              <a:defRPr>
                <a:solidFill>
                  <a:schemeClr val="dk1"/>
                </a:solidFill>
                <a:latin typeface="Cambay"/>
                <a:ea typeface="Cambay"/>
                <a:cs typeface="Cambay"/>
                <a:sym typeface="Cambay"/>
              </a:defRPr>
            </a:lvl9pPr>
          </a:lstStyle>
          <a:p>
            <a:endParaRPr/>
          </a:p>
        </p:txBody>
      </p:sp>
      <p:sp>
        <p:nvSpPr>
          <p:cNvPr id="3" name="CuadroTexto 2">
            <a:extLst>
              <a:ext uri="{FF2B5EF4-FFF2-40B4-BE49-F238E27FC236}">
                <a16:creationId xmlns:a16="http://schemas.microsoft.com/office/drawing/2014/main" id="{B29D4713-10DD-4E9C-3A14-DDC64DE68D69}"/>
              </a:ext>
            </a:extLst>
          </p:cNvPr>
          <p:cNvSpPr txBox="1"/>
          <p:nvPr userDrawn="1">
            <p:extLst>
              <p:ext uri="{1162E1C5-73C7-4A58-AE30-91384D911F3F}">
                <p184:classification xmlns:p184="http://schemas.microsoft.com/office/powerpoint/2018/4/main" val="ftr"/>
              </p:ext>
            </p:extLst>
          </p:nvPr>
        </p:nvSpPr>
        <p:spPr>
          <a:xfrm>
            <a:off x="0" y="4960620"/>
            <a:ext cx="766763" cy="182880"/>
          </a:xfrm>
          <a:prstGeom prst="rect">
            <a:avLst/>
          </a:prstGeom>
        </p:spPr>
        <p:txBody>
          <a:bodyPr horzOverflow="overflow" lIns="0" tIns="0" rIns="0" bIns="0">
            <a:spAutoFit/>
          </a:bodyPr>
          <a:lstStyle/>
          <a:p>
            <a:pPr algn="l"/>
            <a:r>
              <a:rPr lang="es-CR" sz="1200">
                <a:solidFill>
                  <a:srgbClr val="000000"/>
                </a:solidFill>
                <a:latin typeface="Calibri" panose="020F0502020204030204" pitchFamily="34" charset="0"/>
                <a:cs typeface="Calibri" panose="020F0502020204030204" pitchFamily="34" charset="0"/>
              </a:rPr>
              <a:t>Uso Interno</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8" r:id="rId8"/>
    <p:sldLayoutId id="2147483659" r:id="rId9"/>
    <p:sldLayoutId id="2147483671" r:id="rId10"/>
    <p:sldLayoutId id="2147483673" r:id="rId11"/>
    <p:sldLayoutId id="214748367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ctrTitle"/>
          </p:nvPr>
        </p:nvSpPr>
        <p:spPr>
          <a:xfrm>
            <a:off x="419851" y="1593031"/>
            <a:ext cx="3858900" cy="13584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2400" dirty="0">
                <a:solidFill>
                  <a:schemeClr val="dk1"/>
                </a:solidFill>
              </a:rPr>
              <a:t>Análisis espacial de las hospitalizaciones por cáncer de piel en la CCSS 2021</a:t>
            </a:r>
            <a:endParaRPr sz="2400" b="0" dirty="0">
              <a:solidFill>
                <a:schemeClr val="lt2"/>
              </a:solidFill>
            </a:endParaRPr>
          </a:p>
        </p:txBody>
      </p:sp>
      <p:sp>
        <p:nvSpPr>
          <p:cNvPr id="271" name="Google Shape;271;p32"/>
          <p:cNvSpPr txBox="1">
            <a:spLocks noGrp="1"/>
          </p:cNvSpPr>
          <p:nvPr>
            <p:ph type="subTitle" idx="1"/>
          </p:nvPr>
        </p:nvSpPr>
        <p:spPr>
          <a:xfrm>
            <a:off x="712780" y="3574204"/>
            <a:ext cx="3858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rPr>
              <a:t>Carolina Pinel y Stefany Navarro</a:t>
            </a:r>
            <a:endParaRPr b="1" dirty="0">
              <a:solidFill>
                <a:schemeClr val="bg2">
                  <a:lumMod val="75000"/>
                </a:schemeClr>
              </a:solidFill>
            </a:endParaRPr>
          </a:p>
        </p:txBody>
      </p:sp>
      <p:grpSp>
        <p:nvGrpSpPr>
          <p:cNvPr id="272" name="Google Shape;272;p32"/>
          <p:cNvGrpSpPr/>
          <p:nvPr/>
        </p:nvGrpSpPr>
        <p:grpSpPr>
          <a:xfrm>
            <a:off x="4571999" y="652902"/>
            <a:ext cx="5490896" cy="4987576"/>
            <a:chOff x="4571999" y="652902"/>
            <a:chExt cx="5490896" cy="4987576"/>
          </a:xfrm>
        </p:grpSpPr>
        <p:sp>
          <p:nvSpPr>
            <p:cNvPr id="273" name="Google Shape;273;p32"/>
            <p:cNvSpPr/>
            <p:nvPr/>
          </p:nvSpPr>
          <p:spPr>
            <a:xfrm>
              <a:off x="4571999" y="652902"/>
              <a:ext cx="5490896" cy="4987576"/>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34069" y="1756971"/>
              <a:ext cx="525622" cy="404263"/>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303582" y="1090814"/>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7618971" y="1262051"/>
              <a:ext cx="478994" cy="356198"/>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8247336" y="176362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4966849" y="2859869"/>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5153629" y="236372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8766263" y="2331574"/>
              <a:ext cx="552342" cy="381961"/>
            </a:xfrm>
            <a:custGeom>
              <a:avLst/>
              <a:gdLst/>
              <a:ahLst/>
              <a:cxnLst/>
              <a:rect l="l" t="t" r="r" b="b"/>
              <a:pathLst>
                <a:path w="10377" h="7176" extrusionOk="0">
                  <a:moveTo>
                    <a:pt x="7927" y="239"/>
                  </a:moveTo>
                  <a:cubicBezTo>
                    <a:pt x="8027" y="239"/>
                    <a:pt x="8121" y="258"/>
                    <a:pt x="8196" y="308"/>
                  </a:cubicBezTo>
                  <a:cubicBezTo>
                    <a:pt x="8371" y="434"/>
                    <a:pt x="8346" y="684"/>
                    <a:pt x="8321" y="960"/>
                  </a:cubicBezTo>
                  <a:cubicBezTo>
                    <a:pt x="8296" y="1211"/>
                    <a:pt x="8271" y="1486"/>
                    <a:pt x="8397" y="1712"/>
                  </a:cubicBezTo>
                  <a:cubicBezTo>
                    <a:pt x="8597" y="2038"/>
                    <a:pt x="8948" y="2113"/>
                    <a:pt x="9299" y="2163"/>
                  </a:cubicBezTo>
                  <a:cubicBezTo>
                    <a:pt x="9625" y="2213"/>
                    <a:pt x="9900" y="2288"/>
                    <a:pt x="10051" y="2489"/>
                  </a:cubicBezTo>
                  <a:cubicBezTo>
                    <a:pt x="10126" y="2614"/>
                    <a:pt x="10126" y="2764"/>
                    <a:pt x="10101" y="2865"/>
                  </a:cubicBezTo>
                  <a:cubicBezTo>
                    <a:pt x="10051" y="3065"/>
                    <a:pt x="9900" y="3266"/>
                    <a:pt x="9700" y="3366"/>
                  </a:cubicBezTo>
                  <a:cubicBezTo>
                    <a:pt x="9424" y="3516"/>
                    <a:pt x="9123" y="3566"/>
                    <a:pt x="8798" y="3592"/>
                  </a:cubicBezTo>
                  <a:cubicBezTo>
                    <a:pt x="8697" y="3592"/>
                    <a:pt x="8622" y="3617"/>
                    <a:pt x="8522" y="3617"/>
                  </a:cubicBezTo>
                  <a:cubicBezTo>
                    <a:pt x="7945" y="3717"/>
                    <a:pt x="7544" y="3917"/>
                    <a:pt x="7369" y="4268"/>
                  </a:cubicBezTo>
                  <a:cubicBezTo>
                    <a:pt x="7168" y="4594"/>
                    <a:pt x="7219" y="4970"/>
                    <a:pt x="7269" y="5346"/>
                  </a:cubicBezTo>
                  <a:cubicBezTo>
                    <a:pt x="7319" y="5571"/>
                    <a:pt x="7344" y="5797"/>
                    <a:pt x="7319" y="6023"/>
                  </a:cubicBezTo>
                  <a:cubicBezTo>
                    <a:pt x="7244" y="6474"/>
                    <a:pt x="6868" y="6850"/>
                    <a:pt x="6417" y="6925"/>
                  </a:cubicBezTo>
                  <a:cubicBezTo>
                    <a:pt x="6362" y="6935"/>
                    <a:pt x="6306" y="6939"/>
                    <a:pt x="6250" y="6939"/>
                  </a:cubicBezTo>
                  <a:cubicBezTo>
                    <a:pt x="5867" y="6939"/>
                    <a:pt x="5464" y="6723"/>
                    <a:pt x="5289" y="6373"/>
                  </a:cubicBezTo>
                  <a:cubicBezTo>
                    <a:pt x="5239" y="6298"/>
                    <a:pt x="5214" y="6223"/>
                    <a:pt x="5163" y="6123"/>
                  </a:cubicBezTo>
                  <a:cubicBezTo>
                    <a:pt x="5113" y="5972"/>
                    <a:pt x="5038" y="5797"/>
                    <a:pt x="4913" y="5672"/>
                  </a:cubicBezTo>
                  <a:cubicBezTo>
                    <a:pt x="4737" y="5471"/>
                    <a:pt x="4462" y="5346"/>
                    <a:pt x="4161" y="5321"/>
                  </a:cubicBezTo>
                  <a:lnTo>
                    <a:pt x="4086" y="5321"/>
                  </a:lnTo>
                  <a:cubicBezTo>
                    <a:pt x="3635" y="5321"/>
                    <a:pt x="3234" y="5496"/>
                    <a:pt x="2858" y="5647"/>
                  </a:cubicBezTo>
                  <a:cubicBezTo>
                    <a:pt x="2457" y="5822"/>
                    <a:pt x="2081" y="5972"/>
                    <a:pt x="1655" y="5972"/>
                  </a:cubicBezTo>
                  <a:cubicBezTo>
                    <a:pt x="1279" y="5947"/>
                    <a:pt x="903" y="5747"/>
                    <a:pt x="627" y="5396"/>
                  </a:cubicBezTo>
                  <a:cubicBezTo>
                    <a:pt x="351" y="5020"/>
                    <a:pt x="251" y="4544"/>
                    <a:pt x="326" y="4143"/>
                  </a:cubicBezTo>
                  <a:cubicBezTo>
                    <a:pt x="552" y="3291"/>
                    <a:pt x="1178" y="3165"/>
                    <a:pt x="1880" y="3015"/>
                  </a:cubicBezTo>
                  <a:cubicBezTo>
                    <a:pt x="1980" y="3015"/>
                    <a:pt x="2081" y="2990"/>
                    <a:pt x="2181" y="2965"/>
                  </a:cubicBezTo>
                  <a:lnTo>
                    <a:pt x="2407" y="2915"/>
                  </a:lnTo>
                  <a:cubicBezTo>
                    <a:pt x="3309" y="2739"/>
                    <a:pt x="3710" y="2664"/>
                    <a:pt x="4637" y="1837"/>
                  </a:cubicBezTo>
                  <a:cubicBezTo>
                    <a:pt x="5489" y="1085"/>
                    <a:pt x="6517" y="559"/>
                    <a:pt x="7620" y="283"/>
                  </a:cubicBezTo>
                  <a:cubicBezTo>
                    <a:pt x="7720" y="258"/>
                    <a:pt x="7826" y="239"/>
                    <a:pt x="7927" y="239"/>
                  </a:cubicBezTo>
                  <a:close/>
                  <a:moveTo>
                    <a:pt x="7926" y="0"/>
                  </a:moveTo>
                  <a:cubicBezTo>
                    <a:pt x="7804" y="0"/>
                    <a:pt x="7682" y="24"/>
                    <a:pt x="7569" y="58"/>
                  </a:cubicBezTo>
                  <a:cubicBezTo>
                    <a:pt x="6442" y="333"/>
                    <a:pt x="5364" y="885"/>
                    <a:pt x="4487" y="1662"/>
                  </a:cubicBezTo>
                  <a:cubicBezTo>
                    <a:pt x="3585" y="2439"/>
                    <a:pt x="3234" y="2514"/>
                    <a:pt x="2356" y="2689"/>
                  </a:cubicBezTo>
                  <a:lnTo>
                    <a:pt x="2131" y="2739"/>
                  </a:lnTo>
                  <a:cubicBezTo>
                    <a:pt x="2031" y="2764"/>
                    <a:pt x="1930" y="2764"/>
                    <a:pt x="1855" y="2790"/>
                  </a:cubicBezTo>
                  <a:cubicBezTo>
                    <a:pt x="1103" y="2940"/>
                    <a:pt x="351" y="3065"/>
                    <a:pt x="101" y="4093"/>
                  </a:cubicBezTo>
                  <a:cubicBezTo>
                    <a:pt x="1" y="4569"/>
                    <a:pt x="126" y="5095"/>
                    <a:pt x="452" y="5521"/>
                  </a:cubicBezTo>
                  <a:cubicBezTo>
                    <a:pt x="752" y="5947"/>
                    <a:pt x="1204" y="6173"/>
                    <a:pt x="1655" y="6198"/>
                  </a:cubicBezTo>
                  <a:cubicBezTo>
                    <a:pt x="1684" y="6200"/>
                    <a:pt x="1713" y="6200"/>
                    <a:pt x="1742" y="6200"/>
                  </a:cubicBezTo>
                  <a:cubicBezTo>
                    <a:pt x="2161" y="6200"/>
                    <a:pt x="2558" y="6036"/>
                    <a:pt x="2933" y="5872"/>
                  </a:cubicBezTo>
                  <a:cubicBezTo>
                    <a:pt x="3331" y="5732"/>
                    <a:pt x="3686" y="5569"/>
                    <a:pt x="4058" y="5569"/>
                  </a:cubicBezTo>
                  <a:cubicBezTo>
                    <a:pt x="4084" y="5569"/>
                    <a:pt x="4110" y="5570"/>
                    <a:pt x="4136" y="5571"/>
                  </a:cubicBezTo>
                  <a:cubicBezTo>
                    <a:pt x="4286" y="5571"/>
                    <a:pt x="4562" y="5622"/>
                    <a:pt x="4737" y="5822"/>
                  </a:cubicBezTo>
                  <a:cubicBezTo>
                    <a:pt x="4838" y="5922"/>
                    <a:pt x="4888" y="6073"/>
                    <a:pt x="4938" y="6223"/>
                  </a:cubicBezTo>
                  <a:cubicBezTo>
                    <a:pt x="4988" y="6298"/>
                    <a:pt x="5013" y="6399"/>
                    <a:pt x="5063" y="6499"/>
                  </a:cubicBezTo>
                  <a:cubicBezTo>
                    <a:pt x="5289" y="6925"/>
                    <a:pt x="5765" y="7176"/>
                    <a:pt x="6241" y="7176"/>
                  </a:cubicBezTo>
                  <a:lnTo>
                    <a:pt x="6467" y="7176"/>
                  </a:lnTo>
                  <a:cubicBezTo>
                    <a:pt x="7018" y="7075"/>
                    <a:pt x="7469" y="6599"/>
                    <a:pt x="7544" y="6048"/>
                  </a:cubicBezTo>
                  <a:cubicBezTo>
                    <a:pt x="7595" y="5797"/>
                    <a:pt x="7544" y="5546"/>
                    <a:pt x="7519" y="5296"/>
                  </a:cubicBezTo>
                  <a:cubicBezTo>
                    <a:pt x="7469" y="4970"/>
                    <a:pt x="7419" y="4644"/>
                    <a:pt x="7569" y="4394"/>
                  </a:cubicBezTo>
                  <a:cubicBezTo>
                    <a:pt x="7720" y="4118"/>
                    <a:pt x="8046" y="3942"/>
                    <a:pt x="8547" y="3867"/>
                  </a:cubicBezTo>
                  <a:cubicBezTo>
                    <a:pt x="8647" y="3842"/>
                    <a:pt x="8722" y="3842"/>
                    <a:pt x="8823" y="3842"/>
                  </a:cubicBezTo>
                  <a:cubicBezTo>
                    <a:pt x="9148" y="3792"/>
                    <a:pt x="9499" y="3742"/>
                    <a:pt x="9825" y="3592"/>
                  </a:cubicBezTo>
                  <a:cubicBezTo>
                    <a:pt x="10076" y="3441"/>
                    <a:pt x="10276" y="3191"/>
                    <a:pt x="10326" y="2915"/>
                  </a:cubicBezTo>
                  <a:cubicBezTo>
                    <a:pt x="10377" y="2714"/>
                    <a:pt x="10351" y="2514"/>
                    <a:pt x="10251" y="2363"/>
                  </a:cubicBezTo>
                  <a:cubicBezTo>
                    <a:pt x="10051" y="2063"/>
                    <a:pt x="9700" y="1988"/>
                    <a:pt x="9349" y="1937"/>
                  </a:cubicBezTo>
                  <a:cubicBezTo>
                    <a:pt x="9048" y="1887"/>
                    <a:pt x="8747" y="1812"/>
                    <a:pt x="8622" y="1586"/>
                  </a:cubicBezTo>
                  <a:cubicBezTo>
                    <a:pt x="8522" y="1436"/>
                    <a:pt x="8547" y="1211"/>
                    <a:pt x="8572" y="985"/>
                  </a:cubicBezTo>
                  <a:cubicBezTo>
                    <a:pt x="8597" y="684"/>
                    <a:pt x="8622" y="333"/>
                    <a:pt x="8346" y="133"/>
                  </a:cubicBezTo>
                  <a:cubicBezTo>
                    <a:pt x="8222" y="36"/>
                    <a:pt x="8075" y="0"/>
                    <a:pt x="7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2"/>
          <p:cNvGrpSpPr/>
          <p:nvPr/>
        </p:nvGrpSpPr>
        <p:grpSpPr>
          <a:xfrm>
            <a:off x="5627205" y="1811104"/>
            <a:ext cx="3540603" cy="3886236"/>
            <a:chOff x="5627205" y="1811104"/>
            <a:chExt cx="3540603" cy="3886236"/>
          </a:xfrm>
        </p:grpSpPr>
        <p:sp>
          <p:nvSpPr>
            <p:cNvPr id="282" name="Google Shape;282;p32"/>
            <p:cNvSpPr/>
            <p:nvPr/>
          </p:nvSpPr>
          <p:spPr>
            <a:xfrm>
              <a:off x="5661910" y="3802442"/>
              <a:ext cx="3467186" cy="1894899"/>
            </a:xfrm>
            <a:custGeom>
              <a:avLst/>
              <a:gdLst/>
              <a:ahLst/>
              <a:cxnLst/>
              <a:rect l="l" t="t" r="r" b="b"/>
              <a:pathLst>
                <a:path w="65139" h="35600" extrusionOk="0">
                  <a:moveTo>
                    <a:pt x="35557" y="1"/>
                  </a:moveTo>
                  <a:cubicBezTo>
                    <a:pt x="34109" y="1"/>
                    <a:pt x="32593" y="95"/>
                    <a:pt x="31003" y="294"/>
                  </a:cubicBezTo>
                  <a:lnTo>
                    <a:pt x="22356" y="796"/>
                  </a:lnTo>
                  <a:cubicBezTo>
                    <a:pt x="22356" y="796"/>
                    <a:pt x="22269" y="792"/>
                    <a:pt x="22106" y="792"/>
                  </a:cubicBezTo>
                  <a:cubicBezTo>
                    <a:pt x="19796" y="792"/>
                    <a:pt x="2247" y="1622"/>
                    <a:pt x="0" y="26761"/>
                  </a:cubicBezTo>
                  <a:lnTo>
                    <a:pt x="8497" y="30570"/>
                  </a:lnTo>
                  <a:cubicBezTo>
                    <a:pt x="8497" y="30570"/>
                    <a:pt x="10126" y="21698"/>
                    <a:pt x="15915" y="19092"/>
                  </a:cubicBezTo>
                  <a:cubicBezTo>
                    <a:pt x="15915" y="19092"/>
                    <a:pt x="19825" y="24355"/>
                    <a:pt x="16993" y="33302"/>
                  </a:cubicBezTo>
                  <a:cubicBezTo>
                    <a:pt x="16993" y="33302"/>
                    <a:pt x="21515" y="35599"/>
                    <a:pt x="28945" y="35599"/>
                  </a:cubicBezTo>
                  <a:cubicBezTo>
                    <a:pt x="30261" y="35599"/>
                    <a:pt x="31669" y="35527"/>
                    <a:pt x="33158" y="35357"/>
                  </a:cubicBezTo>
                  <a:cubicBezTo>
                    <a:pt x="43033" y="34230"/>
                    <a:pt x="50151" y="33803"/>
                    <a:pt x="50151" y="33803"/>
                  </a:cubicBezTo>
                  <a:lnTo>
                    <a:pt x="49299" y="20370"/>
                  </a:lnTo>
                  <a:lnTo>
                    <a:pt x="49299" y="20370"/>
                  </a:lnTo>
                  <a:cubicBezTo>
                    <a:pt x="49299" y="20370"/>
                    <a:pt x="52657" y="21022"/>
                    <a:pt x="54437" y="31698"/>
                  </a:cubicBezTo>
                  <a:lnTo>
                    <a:pt x="65139" y="30570"/>
                  </a:lnTo>
                  <a:cubicBezTo>
                    <a:pt x="65139" y="30570"/>
                    <a:pt x="61607" y="1"/>
                    <a:pt x="35557" y="1"/>
                  </a:cubicBezTo>
                  <a:close/>
                </a:path>
              </a:pathLst>
            </a:custGeom>
            <a:solidFill>
              <a:srgbClr val="FFC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6501008" y="4165621"/>
              <a:ext cx="406977" cy="415973"/>
            </a:xfrm>
            <a:custGeom>
              <a:avLst/>
              <a:gdLst/>
              <a:ahLst/>
              <a:cxnLst/>
              <a:rect l="l" t="t" r="r" b="b"/>
              <a:pathLst>
                <a:path w="7646" h="7815" extrusionOk="0">
                  <a:moveTo>
                    <a:pt x="3247" y="1"/>
                  </a:moveTo>
                  <a:cubicBezTo>
                    <a:pt x="2981" y="1"/>
                    <a:pt x="2716" y="61"/>
                    <a:pt x="2482" y="188"/>
                  </a:cubicBezTo>
                  <a:cubicBezTo>
                    <a:pt x="1906" y="464"/>
                    <a:pt x="1530" y="1066"/>
                    <a:pt x="1505" y="1692"/>
                  </a:cubicBezTo>
                  <a:cubicBezTo>
                    <a:pt x="1505" y="2118"/>
                    <a:pt x="1630" y="2619"/>
                    <a:pt x="1329" y="2945"/>
                  </a:cubicBezTo>
                  <a:cubicBezTo>
                    <a:pt x="1054" y="3221"/>
                    <a:pt x="552" y="3171"/>
                    <a:pt x="302" y="3472"/>
                  </a:cubicBezTo>
                  <a:cubicBezTo>
                    <a:pt x="1" y="3847"/>
                    <a:pt x="252" y="4374"/>
                    <a:pt x="577" y="4725"/>
                  </a:cubicBezTo>
                  <a:cubicBezTo>
                    <a:pt x="903" y="5076"/>
                    <a:pt x="1304" y="5426"/>
                    <a:pt x="1254" y="5903"/>
                  </a:cubicBezTo>
                  <a:cubicBezTo>
                    <a:pt x="1254" y="6053"/>
                    <a:pt x="1179" y="6228"/>
                    <a:pt x="1179" y="6379"/>
                  </a:cubicBezTo>
                  <a:cubicBezTo>
                    <a:pt x="1179" y="6957"/>
                    <a:pt x="1555" y="7081"/>
                    <a:pt x="1999" y="7081"/>
                  </a:cubicBezTo>
                  <a:cubicBezTo>
                    <a:pt x="2329" y="7081"/>
                    <a:pt x="2698" y="7012"/>
                    <a:pt x="2977" y="7012"/>
                  </a:cubicBezTo>
                  <a:cubicBezTo>
                    <a:pt x="3054" y="7012"/>
                    <a:pt x="3123" y="7017"/>
                    <a:pt x="3184" y="7030"/>
                  </a:cubicBezTo>
                  <a:cubicBezTo>
                    <a:pt x="3679" y="7140"/>
                    <a:pt x="4376" y="7814"/>
                    <a:pt x="4969" y="7814"/>
                  </a:cubicBezTo>
                  <a:cubicBezTo>
                    <a:pt x="5186" y="7814"/>
                    <a:pt x="5390" y="7724"/>
                    <a:pt x="5565" y="7482"/>
                  </a:cubicBezTo>
                  <a:cubicBezTo>
                    <a:pt x="5765" y="7206"/>
                    <a:pt x="5715" y="6805"/>
                    <a:pt x="5916" y="6554"/>
                  </a:cubicBezTo>
                  <a:cubicBezTo>
                    <a:pt x="6091" y="6304"/>
                    <a:pt x="6392" y="6228"/>
                    <a:pt x="6643" y="6103"/>
                  </a:cubicBezTo>
                  <a:cubicBezTo>
                    <a:pt x="7520" y="5627"/>
                    <a:pt x="7645" y="4248"/>
                    <a:pt x="6918" y="3622"/>
                  </a:cubicBezTo>
                  <a:cubicBezTo>
                    <a:pt x="6743" y="3446"/>
                    <a:pt x="6517" y="3321"/>
                    <a:pt x="6392" y="3096"/>
                  </a:cubicBezTo>
                  <a:cubicBezTo>
                    <a:pt x="6091" y="2494"/>
                    <a:pt x="6993" y="1667"/>
                    <a:pt x="6517" y="1141"/>
                  </a:cubicBezTo>
                  <a:cubicBezTo>
                    <a:pt x="6374" y="974"/>
                    <a:pt x="6164" y="943"/>
                    <a:pt x="5931" y="943"/>
                  </a:cubicBezTo>
                  <a:cubicBezTo>
                    <a:pt x="5793" y="943"/>
                    <a:pt x="5648" y="954"/>
                    <a:pt x="5504" y="954"/>
                  </a:cubicBezTo>
                  <a:cubicBezTo>
                    <a:pt x="5379" y="954"/>
                    <a:pt x="5255" y="946"/>
                    <a:pt x="5139" y="915"/>
                  </a:cubicBezTo>
                  <a:cubicBezTo>
                    <a:pt x="4813" y="840"/>
                    <a:pt x="4562" y="514"/>
                    <a:pt x="4262" y="314"/>
                  </a:cubicBezTo>
                  <a:cubicBezTo>
                    <a:pt x="3973" y="112"/>
                    <a:pt x="3609" y="1"/>
                    <a:pt x="3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8285980" y="4841306"/>
              <a:ext cx="337569" cy="636388"/>
            </a:xfrm>
            <a:custGeom>
              <a:avLst/>
              <a:gdLst/>
              <a:ahLst/>
              <a:cxnLst/>
              <a:rect l="l" t="t" r="r" b="b"/>
              <a:pathLst>
                <a:path w="6342" h="11956" extrusionOk="0">
                  <a:moveTo>
                    <a:pt x="26" y="1"/>
                  </a:moveTo>
                  <a:lnTo>
                    <a:pt x="26" y="1"/>
                  </a:lnTo>
                  <a:cubicBezTo>
                    <a:pt x="1" y="527"/>
                    <a:pt x="101" y="326"/>
                    <a:pt x="26" y="853"/>
                  </a:cubicBezTo>
                  <a:cubicBezTo>
                    <a:pt x="3710" y="2758"/>
                    <a:pt x="5013" y="11730"/>
                    <a:pt x="5013" y="11730"/>
                  </a:cubicBezTo>
                  <a:lnTo>
                    <a:pt x="6342" y="11956"/>
                  </a:lnTo>
                  <a:lnTo>
                    <a:pt x="5490" y="7895"/>
                  </a:lnTo>
                  <a:cubicBezTo>
                    <a:pt x="4387" y="2407"/>
                    <a:pt x="2482" y="953"/>
                    <a:pt x="26" y="1"/>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7469558" y="4582508"/>
              <a:ext cx="134772" cy="1044590"/>
            </a:xfrm>
            <a:custGeom>
              <a:avLst/>
              <a:gdLst/>
              <a:ahLst/>
              <a:cxnLst/>
              <a:rect l="l" t="t" r="r" b="b"/>
              <a:pathLst>
                <a:path w="2532" h="19625" extrusionOk="0">
                  <a:moveTo>
                    <a:pt x="1705" y="0"/>
                  </a:moveTo>
                  <a:cubicBezTo>
                    <a:pt x="1053" y="1078"/>
                    <a:pt x="1053" y="2582"/>
                    <a:pt x="1078" y="3960"/>
                  </a:cubicBezTo>
                  <a:cubicBezTo>
                    <a:pt x="1128" y="7369"/>
                    <a:pt x="978" y="10777"/>
                    <a:pt x="627" y="14136"/>
                  </a:cubicBezTo>
                  <a:cubicBezTo>
                    <a:pt x="552" y="14913"/>
                    <a:pt x="0" y="18371"/>
                    <a:pt x="527" y="19625"/>
                  </a:cubicBezTo>
                  <a:cubicBezTo>
                    <a:pt x="1003" y="19600"/>
                    <a:pt x="1479" y="19575"/>
                    <a:pt x="1980" y="19524"/>
                  </a:cubicBezTo>
                  <a:cubicBezTo>
                    <a:pt x="2056" y="19449"/>
                    <a:pt x="2131" y="19374"/>
                    <a:pt x="2206" y="19299"/>
                  </a:cubicBezTo>
                  <a:cubicBezTo>
                    <a:pt x="2532" y="18973"/>
                    <a:pt x="2532" y="18346"/>
                    <a:pt x="2532" y="17820"/>
                  </a:cubicBezTo>
                  <a:cubicBezTo>
                    <a:pt x="2507" y="14286"/>
                    <a:pt x="2482" y="10752"/>
                    <a:pt x="2457" y="7219"/>
                  </a:cubicBezTo>
                  <a:cubicBezTo>
                    <a:pt x="2432" y="4762"/>
                    <a:pt x="2407" y="2256"/>
                    <a:pt x="1705"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a:off x="5627205" y="2054945"/>
              <a:ext cx="1682255" cy="1738942"/>
            </a:xfrm>
            <a:custGeom>
              <a:avLst/>
              <a:gdLst/>
              <a:ahLst/>
              <a:cxnLst/>
              <a:rect l="l" t="t" r="r" b="b"/>
              <a:pathLst>
                <a:path w="31605" h="32670" extrusionOk="0">
                  <a:moveTo>
                    <a:pt x="18961" y="1"/>
                  </a:moveTo>
                  <a:cubicBezTo>
                    <a:pt x="18658" y="1"/>
                    <a:pt x="18379" y="45"/>
                    <a:pt x="18146" y="142"/>
                  </a:cubicBezTo>
                  <a:cubicBezTo>
                    <a:pt x="12783" y="3500"/>
                    <a:pt x="12607" y="13450"/>
                    <a:pt x="6968" y="17535"/>
                  </a:cubicBezTo>
                  <a:cubicBezTo>
                    <a:pt x="4537" y="19190"/>
                    <a:pt x="101" y="19816"/>
                    <a:pt x="1" y="23425"/>
                  </a:cubicBezTo>
                  <a:cubicBezTo>
                    <a:pt x="109" y="25556"/>
                    <a:pt x="1213" y="26375"/>
                    <a:pt x="2572" y="26375"/>
                  </a:cubicBezTo>
                  <a:cubicBezTo>
                    <a:pt x="4682" y="26375"/>
                    <a:pt x="7407" y="24401"/>
                    <a:pt x="7971" y="22297"/>
                  </a:cubicBezTo>
                  <a:lnTo>
                    <a:pt x="7971" y="22297"/>
                  </a:lnTo>
                  <a:cubicBezTo>
                    <a:pt x="7971" y="22298"/>
                    <a:pt x="7845" y="25205"/>
                    <a:pt x="6943" y="27410"/>
                  </a:cubicBezTo>
                  <a:cubicBezTo>
                    <a:pt x="5665" y="31320"/>
                    <a:pt x="15339" y="30217"/>
                    <a:pt x="17570" y="30969"/>
                  </a:cubicBezTo>
                  <a:cubicBezTo>
                    <a:pt x="20233" y="31163"/>
                    <a:pt x="23317" y="32669"/>
                    <a:pt x="26111" y="32669"/>
                  </a:cubicBezTo>
                  <a:cubicBezTo>
                    <a:pt x="26920" y="32669"/>
                    <a:pt x="27704" y="32543"/>
                    <a:pt x="28447" y="32222"/>
                  </a:cubicBezTo>
                  <a:cubicBezTo>
                    <a:pt x="31605" y="28864"/>
                    <a:pt x="28472" y="21545"/>
                    <a:pt x="26542" y="18087"/>
                  </a:cubicBezTo>
                  <a:cubicBezTo>
                    <a:pt x="24813" y="15154"/>
                    <a:pt x="22858" y="12222"/>
                    <a:pt x="22432" y="8864"/>
                  </a:cubicBezTo>
                  <a:cubicBezTo>
                    <a:pt x="21981" y="6533"/>
                    <a:pt x="22858" y="4052"/>
                    <a:pt x="22357" y="1746"/>
                  </a:cubicBezTo>
                  <a:cubicBezTo>
                    <a:pt x="21912" y="775"/>
                    <a:pt x="20227" y="1"/>
                    <a:pt x="18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7018657" y="3587291"/>
              <a:ext cx="482933" cy="365566"/>
            </a:xfrm>
            <a:custGeom>
              <a:avLst/>
              <a:gdLst/>
              <a:ahLst/>
              <a:cxnLst/>
              <a:rect l="l" t="t" r="r" b="b"/>
              <a:pathLst>
                <a:path w="9073" h="6868" extrusionOk="0">
                  <a:moveTo>
                    <a:pt x="8121" y="1"/>
                  </a:moveTo>
                  <a:cubicBezTo>
                    <a:pt x="6863" y="315"/>
                    <a:pt x="5463" y="411"/>
                    <a:pt x="4080" y="411"/>
                  </a:cubicBezTo>
                  <a:cubicBezTo>
                    <a:pt x="3368" y="411"/>
                    <a:pt x="2661" y="386"/>
                    <a:pt x="1980" y="352"/>
                  </a:cubicBezTo>
                  <a:cubicBezTo>
                    <a:pt x="1304" y="301"/>
                    <a:pt x="602" y="402"/>
                    <a:pt x="0" y="151"/>
                  </a:cubicBezTo>
                  <a:lnTo>
                    <a:pt x="0" y="151"/>
                  </a:lnTo>
                  <a:cubicBezTo>
                    <a:pt x="426" y="1730"/>
                    <a:pt x="577" y="3334"/>
                    <a:pt x="451" y="4963"/>
                  </a:cubicBezTo>
                  <a:cubicBezTo>
                    <a:pt x="451" y="5139"/>
                    <a:pt x="426" y="5339"/>
                    <a:pt x="527" y="5514"/>
                  </a:cubicBezTo>
                  <a:cubicBezTo>
                    <a:pt x="602" y="5665"/>
                    <a:pt x="752" y="5765"/>
                    <a:pt x="928" y="5865"/>
                  </a:cubicBezTo>
                  <a:cubicBezTo>
                    <a:pt x="2381" y="6743"/>
                    <a:pt x="4311" y="6868"/>
                    <a:pt x="6141" y="6868"/>
                  </a:cubicBezTo>
                  <a:cubicBezTo>
                    <a:pt x="7243" y="6868"/>
                    <a:pt x="8522" y="6743"/>
                    <a:pt x="9073" y="5941"/>
                  </a:cubicBezTo>
                  <a:cubicBezTo>
                    <a:pt x="8747" y="3961"/>
                    <a:pt x="8446" y="1981"/>
                    <a:pt x="8121" y="1"/>
                  </a:cubicBezTo>
                  <a:close/>
                </a:path>
              </a:pathLst>
            </a:custGeom>
            <a:solidFill>
              <a:srgbClr val="FFC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a:off x="7026641" y="3621997"/>
              <a:ext cx="208173" cy="147280"/>
            </a:xfrm>
            <a:custGeom>
              <a:avLst/>
              <a:gdLst/>
              <a:ahLst/>
              <a:cxnLst/>
              <a:rect l="l" t="t" r="r" b="b"/>
              <a:pathLst>
                <a:path w="3911" h="2767" extrusionOk="0">
                  <a:moveTo>
                    <a:pt x="577" y="0"/>
                  </a:moveTo>
                  <a:cubicBezTo>
                    <a:pt x="377" y="0"/>
                    <a:pt x="176" y="25"/>
                    <a:pt x="1" y="101"/>
                  </a:cubicBezTo>
                  <a:cubicBezTo>
                    <a:pt x="201" y="978"/>
                    <a:pt x="301" y="1855"/>
                    <a:pt x="352" y="2757"/>
                  </a:cubicBezTo>
                  <a:cubicBezTo>
                    <a:pt x="420" y="2764"/>
                    <a:pt x="488" y="2767"/>
                    <a:pt x="555" y="2767"/>
                  </a:cubicBezTo>
                  <a:cubicBezTo>
                    <a:pt x="2065" y="2767"/>
                    <a:pt x="3287" y="1208"/>
                    <a:pt x="3910" y="752"/>
                  </a:cubicBezTo>
                  <a:lnTo>
                    <a:pt x="3910" y="752"/>
                  </a:lnTo>
                  <a:cubicBezTo>
                    <a:pt x="3855" y="754"/>
                    <a:pt x="3801" y="754"/>
                    <a:pt x="3750" y="754"/>
                  </a:cubicBezTo>
                  <a:cubicBezTo>
                    <a:pt x="2145" y="754"/>
                    <a:pt x="2325" y="25"/>
                    <a:pt x="577"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a:off x="6237898" y="1871146"/>
              <a:ext cx="1730586" cy="1848218"/>
            </a:xfrm>
            <a:custGeom>
              <a:avLst/>
              <a:gdLst/>
              <a:ahLst/>
              <a:cxnLst/>
              <a:rect l="l" t="t" r="r" b="b"/>
              <a:pathLst>
                <a:path w="32513" h="34723" extrusionOk="0">
                  <a:moveTo>
                    <a:pt x="16929" y="0"/>
                  </a:moveTo>
                  <a:cubicBezTo>
                    <a:pt x="16293" y="0"/>
                    <a:pt x="15655" y="37"/>
                    <a:pt x="15019" y="111"/>
                  </a:cubicBezTo>
                  <a:cubicBezTo>
                    <a:pt x="5370" y="1214"/>
                    <a:pt x="4242" y="10337"/>
                    <a:pt x="4242" y="10337"/>
                  </a:cubicBezTo>
                  <a:cubicBezTo>
                    <a:pt x="4242" y="10337"/>
                    <a:pt x="4042" y="12592"/>
                    <a:pt x="3941" y="15550"/>
                  </a:cubicBezTo>
                  <a:cubicBezTo>
                    <a:pt x="3866" y="16753"/>
                    <a:pt x="3591" y="19485"/>
                    <a:pt x="2463" y="20211"/>
                  </a:cubicBezTo>
                  <a:cubicBezTo>
                    <a:pt x="2275" y="20316"/>
                    <a:pt x="2087" y="20368"/>
                    <a:pt x="1870" y="20368"/>
                  </a:cubicBezTo>
                  <a:cubicBezTo>
                    <a:pt x="1826" y="20368"/>
                    <a:pt x="1782" y="20366"/>
                    <a:pt x="1736" y="20362"/>
                  </a:cubicBezTo>
                  <a:cubicBezTo>
                    <a:pt x="1629" y="20351"/>
                    <a:pt x="1538" y="20345"/>
                    <a:pt x="1461" y="20345"/>
                  </a:cubicBezTo>
                  <a:cubicBezTo>
                    <a:pt x="1" y="20345"/>
                    <a:pt x="3918" y="22292"/>
                    <a:pt x="3941" y="22292"/>
                  </a:cubicBezTo>
                  <a:cubicBezTo>
                    <a:pt x="4067" y="24823"/>
                    <a:pt x="4367" y="27104"/>
                    <a:pt x="5019" y="28307"/>
                  </a:cubicBezTo>
                  <a:cubicBezTo>
                    <a:pt x="6865" y="31726"/>
                    <a:pt x="11842" y="33963"/>
                    <a:pt x="16499" y="33963"/>
                  </a:cubicBezTo>
                  <a:cubicBezTo>
                    <a:pt x="16962" y="33963"/>
                    <a:pt x="17423" y="33941"/>
                    <a:pt x="17876" y="33896"/>
                  </a:cubicBezTo>
                  <a:cubicBezTo>
                    <a:pt x="22914" y="33369"/>
                    <a:pt x="28779" y="34723"/>
                    <a:pt x="31285" y="18858"/>
                  </a:cubicBezTo>
                  <a:cubicBezTo>
                    <a:pt x="32513" y="10938"/>
                    <a:pt x="29856" y="6277"/>
                    <a:pt x="26899" y="3645"/>
                  </a:cubicBezTo>
                  <a:cubicBezTo>
                    <a:pt x="24207" y="1231"/>
                    <a:pt x="20604" y="0"/>
                    <a:pt x="16929" y="0"/>
                  </a:cubicBezTo>
                  <a:close/>
                </a:path>
              </a:pathLst>
            </a:custGeom>
            <a:solidFill>
              <a:srgbClr val="FFC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2"/>
            <p:cNvSpPr/>
            <p:nvPr/>
          </p:nvSpPr>
          <p:spPr>
            <a:xfrm>
              <a:off x="6557058" y="2728021"/>
              <a:ext cx="249531" cy="171233"/>
            </a:xfrm>
            <a:custGeom>
              <a:avLst/>
              <a:gdLst/>
              <a:ahLst/>
              <a:cxnLst/>
              <a:rect l="l" t="t" r="r" b="b"/>
              <a:pathLst>
                <a:path w="4688" h="3217" extrusionOk="0">
                  <a:moveTo>
                    <a:pt x="2298" y="1"/>
                  </a:moveTo>
                  <a:cubicBezTo>
                    <a:pt x="1079" y="1"/>
                    <a:pt x="74" y="660"/>
                    <a:pt x="26" y="1507"/>
                  </a:cubicBezTo>
                  <a:cubicBezTo>
                    <a:pt x="1" y="2384"/>
                    <a:pt x="1003" y="3161"/>
                    <a:pt x="2256" y="3211"/>
                  </a:cubicBezTo>
                  <a:cubicBezTo>
                    <a:pt x="2321" y="3215"/>
                    <a:pt x="2386" y="3217"/>
                    <a:pt x="2450" y="3217"/>
                  </a:cubicBezTo>
                  <a:cubicBezTo>
                    <a:pt x="3642" y="3217"/>
                    <a:pt x="4615" y="2565"/>
                    <a:pt x="4662" y="1733"/>
                  </a:cubicBezTo>
                  <a:cubicBezTo>
                    <a:pt x="4687" y="830"/>
                    <a:pt x="3685" y="78"/>
                    <a:pt x="2432" y="3"/>
                  </a:cubicBezTo>
                  <a:cubicBezTo>
                    <a:pt x="2387" y="1"/>
                    <a:pt x="2343" y="1"/>
                    <a:pt x="2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6553065" y="2721900"/>
              <a:ext cx="258845" cy="117047"/>
            </a:xfrm>
            <a:custGeom>
              <a:avLst/>
              <a:gdLst/>
              <a:ahLst/>
              <a:cxnLst/>
              <a:rect l="l" t="t" r="r" b="b"/>
              <a:pathLst>
                <a:path w="4863" h="2199" extrusionOk="0">
                  <a:moveTo>
                    <a:pt x="2113" y="1"/>
                  </a:moveTo>
                  <a:cubicBezTo>
                    <a:pt x="1406" y="1"/>
                    <a:pt x="863" y="179"/>
                    <a:pt x="502" y="519"/>
                  </a:cubicBezTo>
                  <a:cubicBezTo>
                    <a:pt x="0" y="995"/>
                    <a:pt x="0" y="1597"/>
                    <a:pt x="0" y="1622"/>
                  </a:cubicBezTo>
                  <a:cubicBezTo>
                    <a:pt x="0" y="1697"/>
                    <a:pt x="50" y="1747"/>
                    <a:pt x="101" y="1747"/>
                  </a:cubicBezTo>
                  <a:cubicBezTo>
                    <a:pt x="176" y="1747"/>
                    <a:pt x="226" y="1672"/>
                    <a:pt x="226" y="1622"/>
                  </a:cubicBezTo>
                  <a:cubicBezTo>
                    <a:pt x="226" y="1622"/>
                    <a:pt x="226" y="1096"/>
                    <a:pt x="652" y="695"/>
                  </a:cubicBezTo>
                  <a:cubicBezTo>
                    <a:pt x="1003" y="388"/>
                    <a:pt x="1507" y="234"/>
                    <a:pt x="2182" y="234"/>
                  </a:cubicBezTo>
                  <a:cubicBezTo>
                    <a:pt x="2278" y="234"/>
                    <a:pt x="2378" y="237"/>
                    <a:pt x="2482" y="244"/>
                  </a:cubicBezTo>
                  <a:cubicBezTo>
                    <a:pt x="3359" y="319"/>
                    <a:pt x="3960" y="569"/>
                    <a:pt x="4261" y="995"/>
                  </a:cubicBezTo>
                  <a:cubicBezTo>
                    <a:pt x="4612" y="1472"/>
                    <a:pt x="4462" y="2023"/>
                    <a:pt x="4462" y="2048"/>
                  </a:cubicBezTo>
                  <a:cubicBezTo>
                    <a:pt x="4462" y="2098"/>
                    <a:pt x="4487" y="2173"/>
                    <a:pt x="4562" y="2173"/>
                  </a:cubicBezTo>
                  <a:cubicBezTo>
                    <a:pt x="4562" y="2198"/>
                    <a:pt x="4562" y="2198"/>
                    <a:pt x="4587" y="2198"/>
                  </a:cubicBezTo>
                  <a:cubicBezTo>
                    <a:pt x="4637" y="2198"/>
                    <a:pt x="4687" y="2148"/>
                    <a:pt x="4687" y="2098"/>
                  </a:cubicBezTo>
                  <a:cubicBezTo>
                    <a:pt x="4712" y="2073"/>
                    <a:pt x="4863" y="1447"/>
                    <a:pt x="4462" y="870"/>
                  </a:cubicBezTo>
                  <a:cubicBezTo>
                    <a:pt x="4111" y="369"/>
                    <a:pt x="3459" y="68"/>
                    <a:pt x="2507" y="18"/>
                  </a:cubicBezTo>
                  <a:cubicBezTo>
                    <a:pt x="2370" y="7"/>
                    <a:pt x="2239"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6626415" y="2754795"/>
              <a:ext cx="176183" cy="144353"/>
            </a:xfrm>
            <a:custGeom>
              <a:avLst/>
              <a:gdLst/>
              <a:ahLst/>
              <a:cxnLst/>
              <a:rect l="l" t="t" r="r" b="b"/>
              <a:pathLst>
                <a:path w="3310" h="2712" extrusionOk="0">
                  <a:moveTo>
                    <a:pt x="1708" y="1"/>
                  </a:moveTo>
                  <a:cubicBezTo>
                    <a:pt x="826" y="1"/>
                    <a:pt x="75" y="694"/>
                    <a:pt x="26" y="1580"/>
                  </a:cubicBezTo>
                  <a:cubicBezTo>
                    <a:pt x="1" y="1956"/>
                    <a:pt x="126" y="2332"/>
                    <a:pt x="327" y="2608"/>
                  </a:cubicBezTo>
                  <a:cubicBezTo>
                    <a:pt x="527" y="2658"/>
                    <a:pt x="753" y="2708"/>
                    <a:pt x="953" y="2708"/>
                  </a:cubicBezTo>
                  <a:cubicBezTo>
                    <a:pt x="1003" y="2710"/>
                    <a:pt x="1052" y="2711"/>
                    <a:pt x="1101" y="2711"/>
                  </a:cubicBezTo>
                  <a:cubicBezTo>
                    <a:pt x="2212" y="2711"/>
                    <a:pt x="3117" y="2175"/>
                    <a:pt x="3309" y="1455"/>
                  </a:cubicBezTo>
                  <a:cubicBezTo>
                    <a:pt x="3209" y="678"/>
                    <a:pt x="2557" y="52"/>
                    <a:pt x="1755" y="1"/>
                  </a:cubicBezTo>
                  <a:cubicBezTo>
                    <a:pt x="1740" y="1"/>
                    <a:pt x="1724" y="1"/>
                    <a:pt x="1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6533051" y="3181157"/>
              <a:ext cx="169476" cy="68663"/>
            </a:xfrm>
            <a:custGeom>
              <a:avLst/>
              <a:gdLst/>
              <a:ahLst/>
              <a:cxnLst/>
              <a:rect l="l" t="t" r="r" b="b"/>
              <a:pathLst>
                <a:path w="3184" h="1290" extrusionOk="0">
                  <a:moveTo>
                    <a:pt x="905" y="1"/>
                  </a:moveTo>
                  <a:cubicBezTo>
                    <a:pt x="444" y="1"/>
                    <a:pt x="111" y="87"/>
                    <a:pt x="101" y="87"/>
                  </a:cubicBezTo>
                  <a:cubicBezTo>
                    <a:pt x="51" y="112"/>
                    <a:pt x="0" y="187"/>
                    <a:pt x="25" y="237"/>
                  </a:cubicBezTo>
                  <a:cubicBezTo>
                    <a:pt x="51" y="312"/>
                    <a:pt x="101" y="337"/>
                    <a:pt x="176" y="337"/>
                  </a:cubicBezTo>
                  <a:cubicBezTo>
                    <a:pt x="207" y="327"/>
                    <a:pt x="529" y="240"/>
                    <a:pt x="961" y="240"/>
                  </a:cubicBezTo>
                  <a:cubicBezTo>
                    <a:pt x="1576" y="240"/>
                    <a:pt x="2414" y="416"/>
                    <a:pt x="2958" y="1240"/>
                  </a:cubicBezTo>
                  <a:cubicBezTo>
                    <a:pt x="2983" y="1265"/>
                    <a:pt x="3008" y="1290"/>
                    <a:pt x="3058" y="1290"/>
                  </a:cubicBezTo>
                  <a:cubicBezTo>
                    <a:pt x="3083" y="1290"/>
                    <a:pt x="3108" y="1290"/>
                    <a:pt x="3133" y="1265"/>
                  </a:cubicBezTo>
                  <a:cubicBezTo>
                    <a:pt x="3183" y="1240"/>
                    <a:pt x="3183" y="1164"/>
                    <a:pt x="3158" y="1114"/>
                  </a:cubicBezTo>
                  <a:cubicBezTo>
                    <a:pt x="2546" y="188"/>
                    <a:pt x="1586"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6593093" y="2928055"/>
              <a:ext cx="308187" cy="225951"/>
            </a:xfrm>
            <a:custGeom>
              <a:avLst/>
              <a:gdLst/>
              <a:ahLst/>
              <a:cxnLst/>
              <a:rect l="l" t="t" r="r" b="b"/>
              <a:pathLst>
                <a:path w="5790" h="4245" extrusionOk="0">
                  <a:moveTo>
                    <a:pt x="2797" y="0"/>
                  </a:moveTo>
                  <a:cubicBezTo>
                    <a:pt x="1325" y="0"/>
                    <a:pt x="98" y="854"/>
                    <a:pt x="50" y="1985"/>
                  </a:cubicBezTo>
                  <a:cubicBezTo>
                    <a:pt x="0" y="3137"/>
                    <a:pt x="1228" y="4165"/>
                    <a:pt x="2782" y="4240"/>
                  </a:cubicBezTo>
                  <a:cubicBezTo>
                    <a:pt x="2844" y="4243"/>
                    <a:pt x="2905" y="4245"/>
                    <a:pt x="2966" y="4245"/>
                  </a:cubicBezTo>
                  <a:cubicBezTo>
                    <a:pt x="4461" y="4245"/>
                    <a:pt x="5667" y="3368"/>
                    <a:pt x="5740" y="2260"/>
                  </a:cubicBezTo>
                  <a:cubicBezTo>
                    <a:pt x="5790" y="1082"/>
                    <a:pt x="4562" y="80"/>
                    <a:pt x="2983" y="5"/>
                  </a:cubicBezTo>
                  <a:cubicBezTo>
                    <a:pt x="2921" y="2"/>
                    <a:pt x="2859" y="0"/>
                    <a:pt x="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6622422" y="2579087"/>
              <a:ext cx="258845" cy="117101"/>
            </a:xfrm>
            <a:custGeom>
              <a:avLst/>
              <a:gdLst/>
              <a:ahLst/>
              <a:cxnLst/>
              <a:rect l="l" t="t" r="r" b="b"/>
              <a:pathLst>
                <a:path w="4863" h="2200" extrusionOk="0">
                  <a:moveTo>
                    <a:pt x="543" y="0"/>
                  </a:moveTo>
                  <a:cubicBezTo>
                    <a:pt x="370" y="0"/>
                    <a:pt x="251" y="82"/>
                    <a:pt x="176" y="195"/>
                  </a:cubicBezTo>
                  <a:cubicBezTo>
                    <a:pt x="1" y="395"/>
                    <a:pt x="51" y="721"/>
                    <a:pt x="301" y="871"/>
                  </a:cubicBezTo>
                  <a:cubicBezTo>
                    <a:pt x="928" y="1272"/>
                    <a:pt x="2582" y="2175"/>
                    <a:pt x="4587" y="2200"/>
                  </a:cubicBezTo>
                  <a:cubicBezTo>
                    <a:pt x="4813" y="2200"/>
                    <a:pt x="4863" y="1849"/>
                    <a:pt x="4637" y="1799"/>
                  </a:cubicBezTo>
                  <a:cubicBezTo>
                    <a:pt x="3459" y="1498"/>
                    <a:pt x="2156" y="947"/>
                    <a:pt x="1229" y="295"/>
                  </a:cubicBezTo>
                  <a:cubicBezTo>
                    <a:pt x="940" y="82"/>
                    <a:pt x="715"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7310830" y="2775448"/>
              <a:ext cx="424223" cy="376265"/>
            </a:xfrm>
            <a:custGeom>
              <a:avLst/>
              <a:gdLst/>
              <a:ahLst/>
              <a:cxnLst/>
              <a:rect l="l" t="t" r="r" b="b"/>
              <a:pathLst>
                <a:path w="7970" h="7069" extrusionOk="0">
                  <a:moveTo>
                    <a:pt x="3978" y="1"/>
                  </a:moveTo>
                  <a:cubicBezTo>
                    <a:pt x="3598" y="1"/>
                    <a:pt x="3212" y="62"/>
                    <a:pt x="2832" y="190"/>
                  </a:cubicBezTo>
                  <a:cubicBezTo>
                    <a:pt x="1003" y="816"/>
                    <a:pt x="0" y="2821"/>
                    <a:pt x="652" y="4676"/>
                  </a:cubicBezTo>
                  <a:cubicBezTo>
                    <a:pt x="1151" y="6135"/>
                    <a:pt x="2528" y="7069"/>
                    <a:pt x="4006" y="7069"/>
                  </a:cubicBezTo>
                  <a:cubicBezTo>
                    <a:pt x="4381" y="7069"/>
                    <a:pt x="4763" y="7008"/>
                    <a:pt x="5138" y="6882"/>
                  </a:cubicBezTo>
                  <a:cubicBezTo>
                    <a:pt x="6967" y="6255"/>
                    <a:pt x="7970" y="4225"/>
                    <a:pt x="7343" y="2395"/>
                  </a:cubicBezTo>
                  <a:cubicBezTo>
                    <a:pt x="6825" y="921"/>
                    <a:pt x="5451" y="1"/>
                    <a:pt x="3978" y="1"/>
                  </a:cubicBezTo>
                  <a:close/>
                </a:path>
              </a:pathLst>
            </a:custGeom>
            <a:solidFill>
              <a:srgbClr val="FFC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7413508" y="2889144"/>
              <a:ext cx="210834" cy="185924"/>
            </a:xfrm>
            <a:custGeom>
              <a:avLst/>
              <a:gdLst/>
              <a:ahLst/>
              <a:cxnLst/>
              <a:rect l="l" t="t" r="r" b="b"/>
              <a:pathLst>
                <a:path w="3961" h="3493" extrusionOk="0">
                  <a:moveTo>
                    <a:pt x="2756" y="0"/>
                  </a:moveTo>
                  <a:cubicBezTo>
                    <a:pt x="2287" y="0"/>
                    <a:pt x="1822" y="162"/>
                    <a:pt x="1480" y="385"/>
                  </a:cubicBezTo>
                  <a:cubicBezTo>
                    <a:pt x="828" y="786"/>
                    <a:pt x="377" y="1462"/>
                    <a:pt x="51" y="2014"/>
                  </a:cubicBezTo>
                  <a:cubicBezTo>
                    <a:pt x="51" y="2039"/>
                    <a:pt x="51" y="2064"/>
                    <a:pt x="26" y="2064"/>
                  </a:cubicBezTo>
                  <a:cubicBezTo>
                    <a:pt x="1" y="2139"/>
                    <a:pt x="26" y="2214"/>
                    <a:pt x="76" y="2239"/>
                  </a:cubicBezTo>
                  <a:cubicBezTo>
                    <a:pt x="96" y="2246"/>
                    <a:pt x="115" y="2249"/>
                    <a:pt x="132" y="2249"/>
                  </a:cubicBezTo>
                  <a:cubicBezTo>
                    <a:pt x="178" y="2249"/>
                    <a:pt x="215" y="2226"/>
                    <a:pt x="251" y="2189"/>
                  </a:cubicBezTo>
                  <a:cubicBezTo>
                    <a:pt x="251" y="2164"/>
                    <a:pt x="251" y="2164"/>
                    <a:pt x="277" y="2139"/>
                  </a:cubicBezTo>
                  <a:cubicBezTo>
                    <a:pt x="500" y="1766"/>
                    <a:pt x="1001" y="1699"/>
                    <a:pt x="1346" y="1699"/>
                  </a:cubicBezTo>
                  <a:cubicBezTo>
                    <a:pt x="1465" y="1699"/>
                    <a:pt x="1566" y="1707"/>
                    <a:pt x="1630" y="1713"/>
                  </a:cubicBezTo>
                  <a:cubicBezTo>
                    <a:pt x="2031" y="1738"/>
                    <a:pt x="2282" y="1863"/>
                    <a:pt x="2407" y="2089"/>
                  </a:cubicBezTo>
                  <a:cubicBezTo>
                    <a:pt x="2457" y="2214"/>
                    <a:pt x="2457" y="2365"/>
                    <a:pt x="2407" y="2540"/>
                  </a:cubicBezTo>
                  <a:cubicBezTo>
                    <a:pt x="2332" y="2816"/>
                    <a:pt x="2106" y="3041"/>
                    <a:pt x="1805" y="3167"/>
                  </a:cubicBezTo>
                  <a:cubicBezTo>
                    <a:pt x="1670" y="3223"/>
                    <a:pt x="1534" y="3249"/>
                    <a:pt x="1403" y="3249"/>
                  </a:cubicBezTo>
                  <a:cubicBezTo>
                    <a:pt x="1244" y="3249"/>
                    <a:pt x="1091" y="3210"/>
                    <a:pt x="953" y="3142"/>
                  </a:cubicBezTo>
                  <a:cubicBezTo>
                    <a:pt x="935" y="3124"/>
                    <a:pt x="915" y="3116"/>
                    <a:pt x="893" y="3116"/>
                  </a:cubicBezTo>
                  <a:cubicBezTo>
                    <a:pt x="853" y="3116"/>
                    <a:pt x="810" y="3143"/>
                    <a:pt x="778" y="3192"/>
                  </a:cubicBezTo>
                  <a:cubicBezTo>
                    <a:pt x="753" y="3242"/>
                    <a:pt x="778" y="3317"/>
                    <a:pt x="828" y="3342"/>
                  </a:cubicBezTo>
                  <a:cubicBezTo>
                    <a:pt x="1003" y="3442"/>
                    <a:pt x="1204" y="3493"/>
                    <a:pt x="1404" y="3493"/>
                  </a:cubicBezTo>
                  <a:cubicBezTo>
                    <a:pt x="1555" y="3493"/>
                    <a:pt x="1730" y="3442"/>
                    <a:pt x="1906" y="3392"/>
                  </a:cubicBezTo>
                  <a:cubicBezTo>
                    <a:pt x="2257" y="3242"/>
                    <a:pt x="2532" y="2941"/>
                    <a:pt x="2632" y="2615"/>
                  </a:cubicBezTo>
                  <a:cubicBezTo>
                    <a:pt x="2708" y="2390"/>
                    <a:pt x="2708" y="2164"/>
                    <a:pt x="2607" y="1964"/>
                  </a:cubicBezTo>
                  <a:cubicBezTo>
                    <a:pt x="2457" y="1688"/>
                    <a:pt x="2156" y="1513"/>
                    <a:pt x="1655" y="1462"/>
                  </a:cubicBezTo>
                  <a:cubicBezTo>
                    <a:pt x="1565" y="1457"/>
                    <a:pt x="1477" y="1454"/>
                    <a:pt x="1393" y="1454"/>
                  </a:cubicBezTo>
                  <a:cubicBezTo>
                    <a:pt x="1100" y="1454"/>
                    <a:pt x="841" y="1491"/>
                    <a:pt x="627" y="1588"/>
                  </a:cubicBezTo>
                  <a:cubicBezTo>
                    <a:pt x="878" y="1212"/>
                    <a:pt x="1204" y="836"/>
                    <a:pt x="1605" y="585"/>
                  </a:cubicBezTo>
                  <a:cubicBezTo>
                    <a:pt x="1916" y="378"/>
                    <a:pt x="2323" y="240"/>
                    <a:pt x="2729" y="240"/>
                  </a:cubicBezTo>
                  <a:cubicBezTo>
                    <a:pt x="3009" y="240"/>
                    <a:pt x="3289" y="306"/>
                    <a:pt x="3535" y="460"/>
                  </a:cubicBezTo>
                  <a:cubicBezTo>
                    <a:pt x="3635" y="535"/>
                    <a:pt x="3710" y="635"/>
                    <a:pt x="3710" y="711"/>
                  </a:cubicBezTo>
                  <a:cubicBezTo>
                    <a:pt x="3710" y="736"/>
                    <a:pt x="3710" y="736"/>
                    <a:pt x="3685" y="761"/>
                  </a:cubicBezTo>
                  <a:cubicBezTo>
                    <a:pt x="3635" y="786"/>
                    <a:pt x="3635" y="886"/>
                    <a:pt x="3685" y="936"/>
                  </a:cubicBezTo>
                  <a:cubicBezTo>
                    <a:pt x="3698" y="961"/>
                    <a:pt x="3723" y="974"/>
                    <a:pt x="3751" y="974"/>
                  </a:cubicBezTo>
                  <a:cubicBezTo>
                    <a:pt x="3779" y="974"/>
                    <a:pt x="3810" y="961"/>
                    <a:pt x="3835" y="936"/>
                  </a:cubicBezTo>
                  <a:cubicBezTo>
                    <a:pt x="3911" y="886"/>
                    <a:pt x="3961" y="786"/>
                    <a:pt x="3961" y="685"/>
                  </a:cubicBezTo>
                  <a:cubicBezTo>
                    <a:pt x="3936" y="510"/>
                    <a:pt x="3810" y="360"/>
                    <a:pt x="3685" y="259"/>
                  </a:cubicBezTo>
                  <a:cubicBezTo>
                    <a:pt x="3400" y="76"/>
                    <a:pt x="3077"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7378856" y="3025676"/>
              <a:ext cx="308187" cy="186775"/>
            </a:xfrm>
            <a:custGeom>
              <a:avLst/>
              <a:gdLst/>
              <a:ahLst/>
              <a:cxnLst/>
              <a:rect l="l" t="t" r="r" b="b"/>
              <a:pathLst>
                <a:path w="5790" h="3509" extrusionOk="0">
                  <a:moveTo>
                    <a:pt x="5790" y="0"/>
                  </a:moveTo>
                  <a:lnTo>
                    <a:pt x="5790" y="0"/>
                  </a:lnTo>
                  <a:cubicBezTo>
                    <a:pt x="4424" y="2037"/>
                    <a:pt x="2962" y="2541"/>
                    <a:pt x="1849" y="2541"/>
                  </a:cubicBezTo>
                  <a:cubicBezTo>
                    <a:pt x="757" y="2541"/>
                    <a:pt x="0" y="2055"/>
                    <a:pt x="0" y="2055"/>
                  </a:cubicBezTo>
                  <a:lnTo>
                    <a:pt x="0" y="2055"/>
                  </a:lnTo>
                  <a:cubicBezTo>
                    <a:pt x="226" y="2682"/>
                    <a:pt x="1003" y="3283"/>
                    <a:pt x="1730" y="3509"/>
                  </a:cubicBezTo>
                  <a:cubicBezTo>
                    <a:pt x="2206" y="3359"/>
                    <a:pt x="2657" y="3334"/>
                    <a:pt x="3133" y="3283"/>
                  </a:cubicBezTo>
                  <a:cubicBezTo>
                    <a:pt x="3659" y="3208"/>
                    <a:pt x="4161" y="3083"/>
                    <a:pt x="4662" y="2933"/>
                  </a:cubicBezTo>
                  <a:cubicBezTo>
                    <a:pt x="4913" y="2882"/>
                    <a:pt x="5163" y="2782"/>
                    <a:pt x="5439" y="2707"/>
                  </a:cubicBezTo>
                  <a:cubicBezTo>
                    <a:pt x="5514" y="1554"/>
                    <a:pt x="5790" y="0"/>
                    <a:pt x="5790"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6348401" y="1811104"/>
              <a:ext cx="2819407" cy="2087476"/>
            </a:xfrm>
            <a:custGeom>
              <a:avLst/>
              <a:gdLst/>
              <a:ahLst/>
              <a:cxnLst/>
              <a:rect l="l" t="t" r="r" b="b"/>
              <a:pathLst>
                <a:path w="52969" h="39218" extrusionOk="0">
                  <a:moveTo>
                    <a:pt x="16995" y="1"/>
                  </a:moveTo>
                  <a:cubicBezTo>
                    <a:pt x="11215" y="1"/>
                    <a:pt x="1" y="3811"/>
                    <a:pt x="6126" y="10387"/>
                  </a:cubicBezTo>
                  <a:cubicBezTo>
                    <a:pt x="9860" y="13695"/>
                    <a:pt x="18632" y="12367"/>
                    <a:pt x="18733" y="20713"/>
                  </a:cubicBezTo>
                  <a:cubicBezTo>
                    <a:pt x="20308" y="19348"/>
                    <a:pt x="21809" y="18747"/>
                    <a:pt x="22993" y="18747"/>
                  </a:cubicBezTo>
                  <a:cubicBezTo>
                    <a:pt x="25048" y="18747"/>
                    <a:pt x="26143" y="20561"/>
                    <a:pt x="24998" y="23345"/>
                  </a:cubicBezTo>
                  <a:cubicBezTo>
                    <a:pt x="24196" y="25324"/>
                    <a:pt x="21214" y="26277"/>
                    <a:pt x="21214" y="26277"/>
                  </a:cubicBezTo>
                  <a:cubicBezTo>
                    <a:pt x="21214" y="26277"/>
                    <a:pt x="22191" y="29911"/>
                    <a:pt x="18908" y="33320"/>
                  </a:cubicBezTo>
                  <a:cubicBezTo>
                    <a:pt x="17630" y="34648"/>
                    <a:pt x="19309" y="37856"/>
                    <a:pt x="21038" y="38508"/>
                  </a:cubicBezTo>
                  <a:cubicBezTo>
                    <a:pt x="22255" y="38967"/>
                    <a:pt x="23517" y="39217"/>
                    <a:pt x="24753" y="39217"/>
                  </a:cubicBezTo>
                  <a:cubicBezTo>
                    <a:pt x="27894" y="39217"/>
                    <a:pt x="30859" y="37599"/>
                    <a:pt x="32442" y="33695"/>
                  </a:cubicBezTo>
                  <a:cubicBezTo>
                    <a:pt x="33513" y="34920"/>
                    <a:pt x="34756" y="36430"/>
                    <a:pt x="36603" y="36430"/>
                  </a:cubicBezTo>
                  <a:cubicBezTo>
                    <a:pt x="36873" y="36430"/>
                    <a:pt x="37157" y="36397"/>
                    <a:pt x="37455" y="36327"/>
                  </a:cubicBezTo>
                  <a:cubicBezTo>
                    <a:pt x="42843" y="35726"/>
                    <a:pt x="52968" y="31064"/>
                    <a:pt x="46026" y="25174"/>
                  </a:cubicBezTo>
                  <a:cubicBezTo>
                    <a:pt x="32637" y="18804"/>
                    <a:pt x="34709" y="35"/>
                    <a:pt x="18072" y="35"/>
                  </a:cubicBezTo>
                  <a:cubicBezTo>
                    <a:pt x="18017" y="35"/>
                    <a:pt x="17961" y="36"/>
                    <a:pt x="17906" y="36"/>
                  </a:cubicBezTo>
                  <a:cubicBezTo>
                    <a:pt x="17621" y="12"/>
                    <a:pt x="17317" y="1"/>
                    <a:pt x="16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6915926" y="4743950"/>
              <a:ext cx="494963" cy="727354"/>
            </a:xfrm>
            <a:custGeom>
              <a:avLst/>
              <a:gdLst/>
              <a:ahLst/>
              <a:cxnLst/>
              <a:rect l="l" t="t" r="r" b="b"/>
              <a:pathLst>
                <a:path w="9299" h="13665" extrusionOk="0">
                  <a:moveTo>
                    <a:pt x="2156" y="0"/>
                  </a:moveTo>
                  <a:lnTo>
                    <a:pt x="0" y="1253"/>
                  </a:lnTo>
                  <a:lnTo>
                    <a:pt x="6818" y="13058"/>
                  </a:lnTo>
                  <a:cubicBezTo>
                    <a:pt x="7055" y="13447"/>
                    <a:pt x="7474" y="13665"/>
                    <a:pt x="7907" y="13665"/>
                  </a:cubicBezTo>
                  <a:cubicBezTo>
                    <a:pt x="8115" y="13665"/>
                    <a:pt x="8327" y="13615"/>
                    <a:pt x="8522" y="13509"/>
                  </a:cubicBezTo>
                  <a:cubicBezTo>
                    <a:pt x="9098" y="13158"/>
                    <a:pt x="9299" y="12406"/>
                    <a:pt x="8973" y="11805"/>
                  </a:cubicBezTo>
                  <a:lnTo>
                    <a:pt x="21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7680343" y="3086144"/>
              <a:ext cx="1084617" cy="484051"/>
            </a:xfrm>
            <a:custGeom>
              <a:avLst/>
              <a:gdLst/>
              <a:ahLst/>
              <a:cxnLst/>
              <a:rect l="l" t="t" r="r" b="b"/>
              <a:pathLst>
                <a:path w="20377" h="9094" extrusionOk="0">
                  <a:moveTo>
                    <a:pt x="13157" y="1"/>
                  </a:moveTo>
                  <a:cubicBezTo>
                    <a:pt x="13019" y="1"/>
                    <a:pt x="12923" y="165"/>
                    <a:pt x="13008" y="293"/>
                  </a:cubicBezTo>
                  <a:cubicBezTo>
                    <a:pt x="13534" y="1120"/>
                    <a:pt x="13835" y="2097"/>
                    <a:pt x="13885" y="3100"/>
                  </a:cubicBezTo>
                  <a:cubicBezTo>
                    <a:pt x="13902" y="3215"/>
                    <a:pt x="13799" y="3287"/>
                    <a:pt x="13698" y="3287"/>
                  </a:cubicBezTo>
                  <a:cubicBezTo>
                    <a:pt x="13645" y="3287"/>
                    <a:pt x="13594" y="3268"/>
                    <a:pt x="13559" y="3225"/>
                  </a:cubicBezTo>
                  <a:cubicBezTo>
                    <a:pt x="13158" y="2674"/>
                    <a:pt x="12707" y="2172"/>
                    <a:pt x="12231" y="1696"/>
                  </a:cubicBezTo>
                  <a:cubicBezTo>
                    <a:pt x="12196" y="1661"/>
                    <a:pt x="12152" y="1646"/>
                    <a:pt x="12109" y="1646"/>
                  </a:cubicBezTo>
                  <a:cubicBezTo>
                    <a:pt x="11999" y="1646"/>
                    <a:pt x="11887" y="1746"/>
                    <a:pt x="11905" y="1872"/>
                  </a:cubicBezTo>
                  <a:cubicBezTo>
                    <a:pt x="12131" y="2774"/>
                    <a:pt x="12081" y="3701"/>
                    <a:pt x="11780" y="4553"/>
                  </a:cubicBezTo>
                  <a:cubicBezTo>
                    <a:pt x="11755" y="4641"/>
                    <a:pt x="11680" y="4685"/>
                    <a:pt x="11604" y="4685"/>
                  </a:cubicBezTo>
                  <a:cubicBezTo>
                    <a:pt x="11529" y="4685"/>
                    <a:pt x="11454" y="4641"/>
                    <a:pt x="11429" y="4553"/>
                  </a:cubicBezTo>
                  <a:cubicBezTo>
                    <a:pt x="11003" y="3350"/>
                    <a:pt x="10376" y="2223"/>
                    <a:pt x="9574" y="1245"/>
                  </a:cubicBezTo>
                  <a:cubicBezTo>
                    <a:pt x="9533" y="1195"/>
                    <a:pt x="9480" y="1173"/>
                    <a:pt x="9429" y="1173"/>
                  </a:cubicBezTo>
                  <a:cubicBezTo>
                    <a:pt x="9327" y="1173"/>
                    <a:pt x="9232" y="1262"/>
                    <a:pt x="9249" y="1396"/>
                  </a:cubicBezTo>
                  <a:cubicBezTo>
                    <a:pt x="9299" y="2172"/>
                    <a:pt x="9249" y="2974"/>
                    <a:pt x="9073" y="3777"/>
                  </a:cubicBezTo>
                  <a:cubicBezTo>
                    <a:pt x="9059" y="3864"/>
                    <a:pt x="8976" y="3917"/>
                    <a:pt x="8890" y="3917"/>
                  </a:cubicBezTo>
                  <a:cubicBezTo>
                    <a:pt x="8828" y="3917"/>
                    <a:pt x="8764" y="3890"/>
                    <a:pt x="8722" y="3827"/>
                  </a:cubicBezTo>
                  <a:cubicBezTo>
                    <a:pt x="8171" y="2949"/>
                    <a:pt x="7519" y="2122"/>
                    <a:pt x="6792" y="1370"/>
                  </a:cubicBezTo>
                  <a:cubicBezTo>
                    <a:pt x="6754" y="1332"/>
                    <a:pt x="6707" y="1315"/>
                    <a:pt x="6661" y="1315"/>
                  </a:cubicBezTo>
                  <a:cubicBezTo>
                    <a:pt x="6553" y="1315"/>
                    <a:pt x="6449" y="1406"/>
                    <a:pt x="6467" y="1546"/>
                  </a:cubicBezTo>
                  <a:cubicBezTo>
                    <a:pt x="6567" y="2473"/>
                    <a:pt x="6341" y="3451"/>
                    <a:pt x="5790" y="4203"/>
                  </a:cubicBezTo>
                  <a:cubicBezTo>
                    <a:pt x="5747" y="4257"/>
                    <a:pt x="5685" y="4283"/>
                    <a:pt x="5624" y="4283"/>
                  </a:cubicBezTo>
                  <a:cubicBezTo>
                    <a:pt x="5544" y="4283"/>
                    <a:pt x="5467" y="4238"/>
                    <a:pt x="5439" y="4152"/>
                  </a:cubicBezTo>
                  <a:cubicBezTo>
                    <a:pt x="5314" y="3751"/>
                    <a:pt x="5063" y="3401"/>
                    <a:pt x="4737" y="3125"/>
                  </a:cubicBezTo>
                  <a:cubicBezTo>
                    <a:pt x="4705" y="3092"/>
                    <a:pt x="4665" y="3078"/>
                    <a:pt x="4624" y="3078"/>
                  </a:cubicBezTo>
                  <a:cubicBezTo>
                    <a:pt x="4539" y="3078"/>
                    <a:pt x="4453" y="3140"/>
                    <a:pt x="4437" y="3225"/>
                  </a:cubicBezTo>
                  <a:cubicBezTo>
                    <a:pt x="4311" y="3751"/>
                    <a:pt x="4061" y="4278"/>
                    <a:pt x="3735" y="4704"/>
                  </a:cubicBezTo>
                  <a:cubicBezTo>
                    <a:pt x="3696" y="4761"/>
                    <a:pt x="3640" y="4786"/>
                    <a:pt x="3583" y="4786"/>
                  </a:cubicBezTo>
                  <a:cubicBezTo>
                    <a:pt x="3491" y="4786"/>
                    <a:pt x="3399" y="4722"/>
                    <a:pt x="3384" y="4629"/>
                  </a:cubicBezTo>
                  <a:cubicBezTo>
                    <a:pt x="3284" y="3701"/>
                    <a:pt x="2933" y="2799"/>
                    <a:pt x="2381" y="2022"/>
                  </a:cubicBezTo>
                  <a:cubicBezTo>
                    <a:pt x="2340" y="1972"/>
                    <a:pt x="2284" y="1950"/>
                    <a:pt x="2229" y="1950"/>
                  </a:cubicBezTo>
                  <a:cubicBezTo>
                    <a:pt x="2120" y="1950"/>
                    <a:pt x="2014" y="2039"/>
                    <a:pt x="2030" y="2172"/>
                  </a:cubicBezTo>
                  <a:cubicBezTo>
                    <a:pt x="2156" y="3576"/>
                    <a:pt x="1905" y="5030"/>
                    <a:pt x="1354" y="6333"/>
                  </a:cubicBezTo>
                  <a:cubicBezTo>
                    <a:pt x="1329" y="6421"/>
                    <a:pt x="1260" y="6464"/>
                    <a:pt x="1188" y="6464"/>
                  </a:cubicBezTo>
                  <a:cubicBezTo>
                    <a:pt x="1116" y="6464"/>
                    <a:pt x="1041" y="6421"/>
                    <a:pt x="1003" y="6333"/>
                  </a:cubicBezTo>
                  <a:cubicBezTo>
                    <a:pt x="978" y="6258"/>
                    <a:pt x="953" y="6183"/>
                    <a:pt x="903" y="6107"/>
                  </a:cubicBezTo>
                  <a:cubicBezTo>
                    <a:pt x="876" y="6029"/>
                    <a:pt x="802" y="5991"/>
                    <a:pt x="727" y="5991"/>
                  </a:cubicBezTo>
                  <a:cubicBezTo>
                    <a:pt x="658" y="5991"/>
                    <a:pt x="588" y="6022"/>
                    <a:pt x="552" y="6082"/>
                  </a:cubicBezTo>
                  <a:cubicBezTo>
                    <a:pt x="25" y="7160"/>
                    <a:pt x="0" y="7837"/>
                    <a:pt x="677" y="8864"/>
                  </a:cubicBezTo>
                  <a:cubicBezTo>
                    <a:pt x="707" y="8925"/>
                    <a:pt x="775" y="8958"/>
                    <a:pt x="839" y="8958"/>
                  </a:cubicBezTo>
                  <a:cubicBezTo>
                    <a:pt x="882" y="8958"/>
                    <a:pt x="923" y="8944"/>
                    <a:pt x="953" y="8914"/>
                  </a:cubicBezTo>
                  <a:cubicBezTo>
                    <a:pt x="1379" y="8538"/>
                    <a:pt x="2331" y="7536"/>
                    <a:pt x="2557" y="7010"/>
                  </a:cubicBezTo>
                  <a:cubicBezTo>
                    <a:pt x="2591" y="6924"/>
                    <a:pt x="2671" y="6874"/>
                    <a:pt x="2751" y="6874"/>
                  </a:cubicBezTo>
                  <a:cubicBezTo>
                    <a:pt x="2788" y="6874"/>
                    <a:pt x="2825" y="6885"/>
                    <a:pt x="2858" y="6909"/>
                  </a:cubicBezTo>
                  <a:cubicBezTo>
                    <a:pt x="3259" y="7260"/>
                    <a:pt x="3559" y="7736"/>
                    <a:pt x="3685" y="8263"/>
                  </a:cubicBezTo>
                  <a:cubicBezTo>
                    <a:pt x="3711" y="8366"/>
                    <a:pt x="3790" y="8416"/>
                    <a:pt x="3868" y="8416"/>
                  </a:cubicBezTo>
                  <a:cubicBezTo>
                    <a:pt x="3940" y="8416"/>
                    <a:pt x="4011" y="8373"/>
                    <a:pt x="4036" y="8288"/>
                  </a:cubicBezTo>
                  <a:cubicBezTo>
                    <a:pt x="4236" y="7787"/>
                    <a:pt x="4386" y="7260"/>
                    <a:pt x="4462" y="6734"/>
                  </a:cubicBezTo>
                  <a:cubicBezTo>
                    <a:pt x="4483" y="6625"/>
                    <a:pt x="4581" y="6554"/>
                    <a:pt x="4672" y="6554"/>
                  </a:cubicBezTo>
                  <a:cubicBezTo>
                    <a:pt x="4686" y="6554"/>
                    <a:pt x="4699" y="6555"/>
                    <a:pt x="4712" y="6558"/>
                  </a:cubicBezTo>
                  <a:cubicBezTo>
                    <a:pt x="5213" y="6734"/>
                    <a:pt x="5614" y="7185"/>
                    <a:pt x="5765" y="7686"/>
                  </a:cubicBezTo>
                  <a:cubicBezTo>
                    <a:pt x="5793" y="7772"/>
                    <a:pt x="5870" y="7817"/>
                    <a:pt x="5950" y="7817"/>
                  </a:cubicBezTo>
                  <a:cubicBezTo>
                    <a:pt x="6010" y="7817"/>
                    <a:pt x="6072" y="7791"/>
                    <a:pt x="6116" y="7736"/>
                  </a:cubicBezTo>
                  <a:cubicBezTo>
                    <a:pt x="6416" y="7260"/>
                    <a:pt x="6592" y="6684"/>
                    <a:pt x="6592" y="6107"/>
                  </a:cubicBezTo>
                  <a:cubicBezTo>
                    <a:pt x="6592" y="5998"/>
                    <a:pt x="6668" y="5927"/>
                    <a:pt x="6770" y="5927"/>
                  </a:cubicBezTo>
                  <a:cubicBezTo>
                    <a:pt x="6786" y="5927"/>
                    <a:pt x="6801" y="5929"/>
                    <a:pt x="6817" y="5932"/>
                  </a:cubicBezTo>
                  <a:cubicBezTo>
                    <a:pt x="7544" y="6057"/>
                    <a:pt x="8196" y="6458"/>
                    <a:pt x="8697" y="6985"/>
                  </a:cubicBezTo>
                  <a:cubicBezTo>
                    <a:pt x="8736" y="7032"/>
                    <a:pt x="8788" y="7052"/>
                    <a:pt x="8839" y="7052"/>
                  </a:cubicBezTo>
                  <a:cubicBezTo>
                    <a:pt x="8950" y="7052"/>
                    <a:pt x="9057" y="6955"/>
                    <a:pt x="9023" y="6834"/>
                  </a:cubicBezTo>
                  <a:cubicBezTo>
                    <a:pt x="9003" y="6694"/>
                    <a:pt x="9110" y="6586"/>
                    <a:pt x="9231" y="6586"/>
                  </a:cubicBezTo>
                  <a:cubicBezTo>
                    <a:pt x="9262" y="6586"/>
                    <a:pt x="9293" y="6593"/>
                    <a:pt x="9324" y="6609"/>
                  </a:cubicBezTo>
                  <a:cubicBezTo>
                    <a:pt x="10401" y="7360"/>
                    <a:pt x="11429" y="8162"/>
                    <a:pt x="12406" y="9040"/>
                  </a:cubicBezTo>
                  <a:cubicBezTo>
                    <a:pt x="12434" y="9076"/>
                    <a:pt x="12475" y="9093"/>
                    <a:pt x="12519" y="9093"/>
                  </a:cubicBezTo>
                  <a:cubicBezTo>
                    <a:pt x="12594" y="9093"/>
                    <a:pt x="12676" y="9044"/>
                    <a:pt x="12707" y="8964"/>
                  </a:cubicBezTo>
                  <a:cubicBezTo>
                    <a:pt x="12908" y="8513"/>
                    <a:pt x="13008" y="8012"/>
                    <a:pt x="12983" y="7536"/>
                  </a:cubicBezTo>
                  <a:cubicBezTo>
                    <a:pt x="12965" y="7408"/>
                    <a:pt x="13066" y="7321"/>
                    <a:pt x="13170" y="7321"/>
                  </a:cubicBezTo>
                  <a:cubicBezTo>
                    <a:pt x="13210" y="7321"/>
                    <a:pt x="13249" y="7333"/>
                    <a:pt x="13284" y="7360"/>
                  </a:cubicBezTo>
                  <a:cubicBezTo>
                    <a:pt x="13710" y="7661"/>
                    <a:pt x="14061" y="8037"/>
                    <a:pt x="14361" y="8488"/>
                  </a:cubicBezTo>
                  <a:cubicBezTo>
                    <a:pt x="14399" y="8536"/>
                    <a:pt x="14455" y="8558"/>
                    <a:pt x="14511" y="8558"/>
                  </a:cubicBezTo>
                  <a:cubicBezTo>
                    <a:pt x="14603" y="8558"/>
                    <a:pt x="14697" y="8497"/>
                    <a:pt x="14712" y="8388"/>
                  </a:cubicBezTo>
                  <a:cubicBezTo>
                    <a:pt x="14787" y="7937"/>
                    <a:pt x="14762" y="7461"/>
                    <a:pt x="14637" y="6985"/>
                  </a:cubicBezTo>
                  <a:cubicBezTo>
                    <a:pt x="14595" y="6857"/>
                    <a:pt x="14696" y="6748"/>
                    <a:pt x="14819" y="6748"/>
                  </a:cubicBezTo>
                  <a:cubicBezTo>
                    <a:pt x="14842" y="6748"/>
                    <a:pt x="14865" y="6751"/>
                    <a:pt x="14888" y="6759"/>
                  </a:cubicBezTo>
                  <a:cubicBezTo>
                    <a:pt x="15665" y="7110"/>
                    <a:pt x="16291" y="7736"/>
                    <a:pt x="16667" y="8488"/>
                  </a:cubicBezTo>
                  <a:cubicBezTo>
                    <a:pt x="16705" y="8563"/>
                    <a:pt x="16774" y="8601"/>
                    <a:pt x="16843" y="8601"/>
                  </a:cubicBezTo>
                  <a:cubicBezTo>
                    <a:pt x="16912" y="8601"/>
                    <a:pt x="16980" y="8563"/>
                    <a:pt x="17018" y="8488"/>
                  </a:cubicBezTo>
                  <a:cubicBezTo>
                    <a:pt x="17294" y="7812"/>
                    <a:pt x="17394" y="7060"/>
                    <a:pt x="17294" y="6333"/>
                  </a:cubicBezTo>
                  <a:cubicBezTo>
                    <a:pt x="17277" y="6212"/>
                    <a:pt x="17390" y="6115"/>
                    <a:pt x="17503" y="6115"/>
                  </a:cubicBezTo>
                  <a:cubicBezTo>
                    <a:pt x="17554" y="6115"/>
                    <a:pt x="17605" y="6136"/>
                    <a:pt x="17645" y="6183"/>
                  </a:cubicBezTo>
                  <a:cubicBezTo>
                    <a:pt x="18146" y="6734"/>
                    <a:pt x="18522" y="7386"/>
                    <a:pt x="18772" y="8087"/>
                  </a:cubicBezTo>
                  <a:cubicBezTo>
                    <a:pt x="18811" y="8178"/>
                    <a:pt x="18891" y="8222"/>
                    <a:pt x="18969" y="8222"/>
                  </a:cubicBezTo>
                  <a:cubicBezTo>
                    <a:pt x="19041" y="8222"/>
                    <a:pt x="19112" y="8185"/>
                    <a:pt x="19148" y="8112"/>
                  </a:cubicBezTo>
                  <a:cubicBezTo>
                    <a:pt x="19374" y="7511"/>
                    <a:pt x="19474" y="6859"/>
                    <a:pt x="19374" y="6233"/>
                  </a:cubicBezTo>
                  <a:cubicBezTo>
                    <a:pt x="19357" y="6099"/>
                    <a:pt x="19463" y="5999"/>
                    <a:pt x="19573" y="5999"/>
                  </a:cubicBezTo>
                  <a:cubicBezTo>
                    <a:pt x="19627" y="5999"/>
                    <a:pt x="19683" y="6024"/>
                    <a:pt x="19725" y="6082"/>
                  </a:cubicBezTo>
                  <a:cubicBezTo>
                    <a:pt x="19750" y="6107"/>
                    <a:pt x="19775" y="6157"/>
                    <a:pt x="19825" y="6208"/>
                  </a:cubicBezTo>
                  <a:cubicBezTo>
                    <a:pt x="19866" y="6269"/>
                    <a:pt x="19927" y="6297"/>
                    <a:pt x="19987" y="6297"/>
                  </a:cubicBezTo>
                  <a:cubicBezTo>
                    <a:pt x="20075" y="6297"/>
                    <a:pt x="20161" y="6237"/>
                    <a:pt x="20176" y="6132"/>
                  </a:cubicBezTo>
                  <a:cubicBezTo>
                    <a:pt x="20376" y="4027"/>
                    <a:pt x="19123" y="1822"/>
                    <a:pt x="17193" y="969"/>
                  </a:cubicBezTo>
                  <a:cubicBezTo>
                    <a:pt x="17165" y="957"/>
                    <a:pt x="17136" y="952"/>
                    <a:pt x="17109" y="952"/>
                  </a:cubicBezTo>
                  <a:cubicBezTo>
                    <a:pt x="16968" y="952"/>
                    <a:pt x="16859" y="1098"/>
                    <a:pt x="16943" y="1245"/>
                  </a:cubicBezTo>
                  <a:cubicBezTo>
                    <a:pt x="17244" y="1746"/>
                    <a:pt x="17394" y="2348"/>
                    <a:pt x="17419" y="2949"/>
                  </a:cubicBezTo>
                  <a:cubicBezTo>
                    <a:pt x="17419" y="3060"/>
                    <a:pt x="17319" y="3141"/>
                    <a:pt x="17220" y="3141"/>
                  </a:cubicBezTo>
                  <a:cubicBezTo>
                    <a:pt x="17162" y="3141"/>
                    <a:pt x="17105" y="3114"/>
                    <a:pt x="17068" y="3050"/>
                  </a:cubicBezTo>
                  <a:cubicBezTo>
                    <a:pt x="16116" y="1696"/>
                    <a:pt x="14762" y="619"/>
                    <a:pt x="13234" y="17"/>
                  </a:cubicBezTo>
                  <a:cubicBezTo>
                    <a:pt x="13207" y="6"/>
                    <a:pt x="13182" y="1"/>
                    <a:pt x="13157" y="1"/>
                  </a:cubicBezTo>
                  <a:close/>
                </a:path>
              </a:pathLst>
            </a:custGeom>
            <a:solidFill>
              <a:srgbClr val="FFFFFF">
                <a:alpha val="1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6219534" y="3927476"/>
              <a:ext cx="933876" cy="935207"/>
            </a:xfrm>
            <a:custGeom>
              <a:avLst/>
              <a:gdLst/>
              <a:ahLst/>
              <a:cxnLst/>
              <a:rect l="l" t="t" r="r" b="b"/>
              <a:pathLst>
                <a:path w="17545" h="17570" extrusionOk="0">
                  <a:moveTo>
                    <a:pt x="8773" y="1"/>
                  </a:moveTo>
                  <a:cubicBezTo>
                    <a:pt x="3910" y="1"/>
                    <a:pt x="1" y="3935"/>
                    <a:pt x="1" y="8798"/>
                  </a:cubicBezTo>
                  <a:cubicBezTo>
                    <a:pt x="1" y="13635"/>
                    <a:pt x="3910" y="17570"/>
                    <a:pt x="8773" y="17570"/>
                  </a:cubicBezTo>
                  <a:cubicBezTo>
                    <a:pt x="13610" y="17570"/>
                    <a:pt x="17545" y="13635"/>
                    <a:pt x="17545" y="8798"/>
                  </a:cubicBezTo>
                  <a:cubicBezTo>
                    <a:pt x="17545" y="3935"/>
                    <a:pt x="13610" y="1"/>
                    <a:pt x="8773" y="1"/>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6248917" y="4090249"/>
              <a:ext cx="603014" cy="771107"/>
            </a:xfrm>
            <a:custGeom>
              <a:avLst/>
              <a:gdLst/>
              <a:ahLst/>
              <a:cxnLst/>
              <a:rect l="l" t="t" r="r" b="b"/>
              <a:pathLst>
                <a:path w="11329" h="14487" extrusionOk="0">
                  <a:moveTo>
                    <a:pt x="1579" y="0"/>
                  </a:moveTo>
                  <a:lnTo>
                    <a:pt x="0" y="2807"/>
                  </a:lnTo>
                  <a:lnTo>
                    <a:pt x="8672" y="14487"/>
                  </a:lnTo>
                  <a:lnTo>
                    <a:pt x="11328" y="13935"/>
                  </a:lnTo>
                  <a:lnTo>
                    <a:pt x="1579" y="0"/>
                  </a:ln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a:off x="6187544" y="3896816"/>
              <a:ext cx="997909" cy="997909"/>
            </a:xfrm>
            <a:custGeom>
              <a:avLst/>
              <a:gdLst/>
              <a:ahLst/>
              <a:cxnLst/>
              <a:rect l="l" t="t" r="r" b="b"/>
              <a:pathLst>
                <a:path w="18748" h="18748" extrusionOk="0">
                  <a:moveTo>
                    <a:pt x="9374" y="1178"/>
                  </a:moveTo>
                  <a:cubicBezTo>
                    <a:pt x="13885" y="1178"/>
                    <a:pt x="17544" y="4862"/>
                    <a:pt x="17544" y="9374"/>
                  </a:cubicBezTo>
                  <a:cubicBezTo>
                    <a:pt x="17544" y="13885"/>
                    <a:pt x="13885" y="17544"/>
                    <a:pt x="9374" y="17544"/>
                  </a:cubicBezTo>
                  <a:cubicBezTo>
                    <a:pt x="4862" y="17544"/>
                    <a:pt x="1178" y="13885"/>
                    <a:pt x="1178" y="9374"/>
                  </a:cubicBezTo>
                  <a:cubicBezTo>
                    <a:pt x="1178" y="4862"/>
                    <a:pt x="4862" y="1178"/>
                    <a:pt x="9374" y="1178"/>
                  </a:cubicBezTo>
                  <a:close/>
                  <a:moveTo>
                    <a:pt x="9374" y="0"/>
                  </a:moveTo>
                  <a:cubicBezTo>
                    <a:pt x="4186" y="0"/>
                    <a:pt x="0" y="4186"/>
                    <a:pt x="0" y="9374"/>
                  </a:cubicBezTo>
                  <a:cubicBezTo>
                    <a:pt x="0" y="14537"/>
                    <a:pt x="4186" y="18747"/>
                    <a:pt x="9374" y="18747"/>
                  </a:cubicBezTo>
                  <a:cubicBezTo>
                    <a:pt x="14537" y="18747"/>
                    <a:pt x="18747" y="14537"/>
                    <a:pt x="18747" y="9374"/>
                  </a:cubicBezTo>
                  <a:cubicBezTo>
                    <a:pt x="18747" y="4186"/>
                    <a:pt x="14537" y="0"/>
                    <a:pt x="9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2"/>
          <p:cNvSpPr txBox="1">
            <a:spLocks noGrp="1"/>
          </p:cNvSpPr>
          <p:nvPr>
            <p:ph type="title"/>
          </p:nvPr>
        </p:nvSpPr>
        <p:spPr>
          <a:xfrm>
            <a:off x="720000" y="1003813"/>
            <a:ext cx="3652200" cy="7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R" sz="2400" dirty="0"/>
              <a:t>Creación de mapas en R</a:t>
            </a:r>
            <a:endParaRPr sz="2400" dirty="0"/>
          </a:p>
        </p:txBody>
      </p:sp>
      <p:sp>
        <p:nvSpPr>
          <p:cNvPr id="801" name="Google Shape;801;p52"/>
          <p:cNvSpPr txBox="1">
            <a:spLocks noGrp="1"/>
          </p:cNvSpPr>
          <p:nvPr>
            <p:ph type="body" idx="1"/>
          </p:nvPr>
        </p:nvSpPr>
        <p:spPr>
          <a:xfrm>
            <a:off x="720000" y="1777488"/>
            <a:ext cx="3652200" cy="23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endParaRPr lang="es-ES" dirty="0">
              <a:solidFill>
                <a:schemeClr val="dk1"/>
              </a:solidFill>
            </a:endParaRPr>
          </a:p>
          <a:p>
            <a:pPr marL="241300" lvl="0" indent="-215900" algn="l" rtl="0">
              <a:spcBef>
                <a:spcPts val="0"/>
              </a:spcBef>
              <a:spcAft>
                <a:spcPts val="0"/>
              </a:spcAft>
              <a:buSzPts val="1400"/>
              <a:buChar char="●"/>
            </a:pPr>
            <a:r>
              <a:rPr lang="es-CR" dirty="0"/>
              <a:t>Se utiliza el paquete llamado “</a:t>
            </a:r>
            <a:r>
              <a:rPr lang="es-CR" dirty="0" err="1"/>
              <a:t>sp</a:t>
            </a:r>
            <a:r>
              <a:rPr lang="es-CR" dirty="0"/>
              <a:t>” creado por Pebesma y Bivand (2005)</a:t>
            </a:r>
            <a:endParaRPr lang="es-ES" dirty="0"/>
          </a:p>
          <a:p>
            <a:pPr marL="241300" lvl="0" indent="-215900" algn="l" rtl="0">
              <a:spcBef>
                <a:spcPts val="0"/>
              </a:spcBef>
              <a:spcAft>
                <a:spcPts val="0"/>
              </a:spcAft>
              <a:buSzPts val="1400"/>
              <a:buChar char="●"/>
            </a:pPr>
            <a:r>
              <a:rPr lang="es-ES" dirty="0"/>
              <a:t>Paquetes con interfaces a sistemas de información geográfica (SIG), para lectura y escritura de formatos de archivo GIS, y para (re)proyección de coordenadas</a:t>
            </a:r>
          </a:p>
          <a:p>
            <a:pPr marL="241300" lvl="0" indent="-215900" algn="l" rtl="0">
              <a:spcBef>
                <a:spcPts val="0"/>
              </a:spcBef>
              <a:spcAft>
                <a:spcPts val="0"/>
              </a:spcAft>
              <a:buSzPts val="1400"/>
              <a:buChar char="●"/>
            </a:pPr>
            <a:r>
              <a:rPr lang="es-ES" dirty="0"/>
              <a:t>Se utilizan tasas de población por cantones INEC.</a:t>
            </a:r>
          </a:p>
        </p:txBody>
      </p:sp>
      <p:pic>
        <p:nvPicPr>
          <p:cNvPr id="3074" name="Picture 2" descr="Applied Spatial Data Analysis with R | SpringerLink">
            <a:extLst>
              <a:ext uri="{FF2B5EF4-FFF2-40B4-BE49-F238E27FC236}">
                <a16:creationId xmlns:a16="http://schemas.microsoft.com/office/drawing/2014/main" id="{A3F952A2-7BD8-49F5-9E75-5A003C1EC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972" y="446567"/>
            <a:ext cx="1993162" cy="302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5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p:nvPr/>
        </p:nvSpPr>
        <p:spPr>
          <a:xfrm>
            <a:off x="713088" y="1907394"/>
            <a:ext cx="1462537" cy="1328709"/>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txBox="1">
            <a:spLocks noGrp="1"/>
          </p:cNvSpPr>
          <p:nvPr>
            <p:ph type="title"/>
          </p:nvPr>
        </p:nvSpPr>
        <p:spPr>
          <a:xfrm>
            <a:off x="2006591" y="1322070"/>
            <a:ext cx="5082776" cy="16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Resultados</a:t>
            </a:r>
            <a:endParaRPr sz="3600" dirty="0"/>
          </a:p>
        </p:txBody>
      </p:sp>
      <p:sp>
        <p:nvSpPr>
          <p:cNvPr id="350" name="Google Shape;350;p35"/>
          <p:cNvSpPr txBox="1">
            <a:spLocks noGrp="1"/>
          </p:cNvSpPr>
          <p:nvPr>
            <p:ph type="title" idx="2"/>
          </p:nvPr>
        </p:nvSpPr>
        <p:spPr>
          <a:xfrm>
            <a:off x="818400" y="215083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352" name="Google Shape;352;p35"/>
          <p:cNvGrpSpPr/>
          <p:nvPr/>
        </p:nvGrpSpPr>
        <p:grpSpPr>
          <a:xfrm>
            <a:off x="5660209" y="1260687"/>
            <a:ext cx="4641179" cy="4030927"/>
            <a:chOff x="5660209" y="1260687"/>
            <a:chExt cx="4641179" cy="4030927"/>
          </a:xfrm>
        </p:grpSpPr>
        <p:sp>
          <p:nvSpPr>
            <p:cNvPr id="353" name="Google Shape;353;p35"/>
            <p:cNvSpPr/>
            <p:nvPr/>
          </p:nvSpPr>
          <p:spPr>
            <a:xfrm flipH="1">
              <a:off x="5660209" y="1260687"/>
              <a:ext cx="4641179" cy="4030927"/>
            </a:xfrm>
            <a:custGeom>
              <a:avLst/>
              <a:gdLst/>
              <a:ahLst/>
              <a:cxnLst/>
              <a:rect l="l" t="t" r="r" b="b"/>
              <a:pathLst>
                <a:path w="129443" h="112423" extrusionOk="0">
                  <a:moveTo>
                    <a:pt x="84488" y="1"/>
                  </a:moveTo>
                  <a:cubicBezTo>
                    <a:pt x="84408" y="1"/>
                    <a:pt x="84328" y="1"/>
                    <a:pt x="84249" y="2"/>
                  </a:cubicBezTo>
                  <a:cubicBezTo>
                    <a:pt x="73610" y="115"/>
                    <a:pt x="64151" y="8018"/>
                    <a:pt x="53520" y="8018"/>
                  </a:cubicBezTo>
                  <a:cubicBezTo>
                    <a:pt x="53385" y="8018"/>
                    <a:pt x="53250" y="8017"/>
                    <a:pt x="53115" y="8014"/>
                  </a:cubicBezTo>
                  <a:cubicBezTo>
                    <a:pt x="46153" y="7877"/>
                    <a:pt x="39625" y="4271"/>
                    <a:pt x="32663" y="4065"/>
                  </a:cubicBezTo>
                  <a:cubicBezTo>
                    <a:pt x="32473" y="4059"/>
                    <a:pt x="32282" y="4057"/>
                    <a:pt x="32092" y="4057"/>
                  </a:cubicBezTo>
                  <a:cubicBezTo>
                    <a:pt x="23210" y="4057"/>
                    <a:pt x="14665" y="10272"/>
                    <a:pt x="11961" y="18719"/>
                  </a:cubicBezTo>
                  <a:cubicBezTo>
                    <a:pt x="11048" y="21572"/>
                    <a:pt x="10751" y="24608"/>
                    <a:pt x="9541" y="27324"/>
                  </a:cubicBezTo>
                  <a:cubicBezTo>
                    <a:pt x="7647" y="31592"/>
                    <a:pt x="3698" y="34720"/>
                    <a:pt x="1849" y="39011"/>
                  </a:cubicBezTo>
                  <a:cubicBezTo>
                    <a:pt x="0" y="43302"/>
                    <a:pt x="525" y="48369"/>
                    <a:pt x="2534" y="52569"/>
                  </a:cubicBezTo>
                  <a:cubicBezTo>
                    <a:pt x="4543" y="56792"/>
                    <a:pt x="7921" y="60215"/>
                    <a:pt x="11687" y="62977"/>
                  </a:cubicBezTo>
                  <a:cubicBezTo>
                    <a:pt x="15841" y="66059"/>
                    <a:pt x="21000" y="69117"/>
                    <a:pt x="21662" y="74253"/>
                  </a:cubicBezTo>
                  <a:cubicBezTo>
                    <a:pt x="22666" y="82105"/>
                    <a:pt x="12349" y="87469"/>
                    <a:pt x="12029" y="95389"/>
                  </a:cubicBezTo>
                  <a:cubicBezTo>
                    <a:pt x="11824" y="100433"/>
                    <a:pt x="16001" y="104793"/>
                    <a:pt x="20680" y="106710"/>
                  </a:cubicBezTo>
                  <a:cubicBezTo>
                    <a:pt x="25359" y="108628"/>
                    <a:pt x="30564" y="108719"/>
                    <a:pt x="35585" y="109267"/>
                  </a:cubicBezTo>
                  <a:cubicBezTo>
                    <a:pt x="43209" y="110111"/>
                    <a:pt x="50125" y="112348"/>
                    <a:pt x="57794" y="112417"/>
                  </a:cubicBezTo>
                  <a:cubicBezTo>
                    <a:pt x="58171" y="112421"/>
                    <a:pt x="58547" y="112422"/>
                    <a:pt x="58924" y="112422"/>
                  </a:cubicBezTo>
                  <a:cubicBezTo>
                    <a:pt x="67480" y="112422"/>
                    <a:pt x="75868" y="111418"/>
                    <a:pt x="84089" y="108947"/>
                  </a:cubicBezTo>
                  <a:cubicBezTo>
                    <a:pt x="87809" y="107829"/>
                    <a:pt x="91484" y="106436"/>
                    <a:pt x="95342" y="105911"/>
                  </a:cubicBezTo>
                  <a:cubicBezTo>
                    <a:pt x="98514" y="105478"/>
                    <a:pt x="101801" y="105683"/>
                    <a:pt x="104951" y="105021"/>
                  </a:cubicBezTo>
                  <a:cubicBezTo>
                    <a:pt x="108443" y="104314"/>
                    <a:pt x="111685" y="102602"/>
                    <a:pt x="114561" y="100502"/>
                  </a:cubicBezTo>
                  <a:cubicBezTo>
                    <a:pt x="121363" y="95503"/>
                    <a:pt x="126407" y="87994"/>
                    <a:pt x="127913" y="79685"/>
                  </a:cubicBezTo>
                  <a:cubicBezTo>
                    <a:pt x="129443" y="71377"/>
                    <a:pt x="127274" y="62361"/>
                    <a:pt x="121751" y="55970"/>
                  </a:cubicBezTo>
                  <a:cubicBezTo>
                    <a:pt x="118829" y="52615"/>
                    <a:pt x="115108" y="50058"/>
                    <a:pt x="111822" y="47045"/>
                  </a:cubicBezTo>
                  <a:cubicBezTo>
                    <a:pt x="108535" y="44055"/>
                    <a:pt x="105567" y="40380"/>
                    <a:pt x="104837" y="35975"/>
                  </a:cubicBezTo>
                  <a:cubicBezTo>
                    <a:pt x="104107" y="31592"/>
                    <a:pt x="105727" y="27187"/>
                    <a:pt x="105978" y="22736"/>
                  </a:cubicBezTo>
                  <a:cubicBezTo>
                    <a:pt x="106321" y="16870"/>
                    <a:pt x="104107" y="10913"/>
                    <a:pt x="100067" y="6644"/>
                  </a:cubicBezTo>
                  <a:cubicBezTo>
                    <a:pt x="96059" y="2456"/>
                    <a:pt x="90296" y="1"/>
                    <a:pt x="8448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5"/>
            <p:cNvGrpSpPr/>
            <p:nvPr/>
          </p:nvGrpSpPr>
          <p:grpSpPr>
            <a:xfrm>
              <a:off x="5894174" y="1471914"/>
              <a:ext cx="3654156" cy="2738601"/>
              <a:chOff x="5056099" y="1181139"/>
              <a:chExt cx="3654156" cy="2738601"/>
            </a:xfrm>
          </p:grpSpPr>
          <p:sp>
            <p:nvSpPr>
              <p:cNvPr id="355" name="Google Shape;355;p35"/>
              <p:cNvSpPr/>
              <p:nvPr/>
            </p:nvSpPr>
            <p:spPr>
              <a:xfrm rot="-3403405">
                <a:off x="5774466" y="1988199"/>
                <a:ext cx="525623" cy="404264"/>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6020207" y="1181139"/>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7618971" y="1262051"/>
                <a:ext cx="478994" cy="356198"/>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8247336" y="176362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5056099" y="3489769"/>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5529629" y="293307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n 3">
            <a:extLst>
              <a:ext uri="{FF2B5EF4-FFF2-40B4-BE49-F238E27FC236}">
                <a16:creationId xmlns:a16="http://schemas.microsoft.com/office/drawing/2014/main" id="{4FEB05AC-473C-49C2-A329-CBC7806EF281}"/>
              </a:ext>
            </a:extLst>
          </p:cNvPr>
          <p:cNvPicPr>
            <a:picLocks noChangeAspect="1"/>
          </p:cNvPicPr>
          <p:nvPr/>
        </p:nvPicPr>
        <p:blipFill>
          <a:blip r:embed="rId3"/>
          <a:stretch>
            <a:fillRect/>
          </a:stretch>
        </p:blipFill>
        <p:spPr>
          <a:xfrm>
            <a:off x="6819634" y="2611516"/>
            <a:ext cx="2190750" cy="2124075"/>
          </a:xfrm>
          <a:prstGeom prst="rect">
            <a:avLst/>
          </a:prstGeom>
        </p:spPr>
      </p:pic>
      <p:sp>
        <p:nvSpPr>
          <p:cNvPr id="3" name="Subtítulo 2">
            <a:extLst>
              <a:ext uri="{FF2B5EF4-FFF2-40B4-BE49-F238E27FC236}">
                <a16:creationId xmlns:a16="http://schemas.microsoft.com/office/drawing/2014/main" id="{BC1A8D0C-5F27-A023-78E3-461857407DD3}"/>
              </a:ext>
            </a:extLst>
          </p:cNvPr>
          <p:cNvSpPr>
            <a:spLocks noGrp="1"/>
          </p:cNvSpPr>
          <p:nvPr>
            <p:ph type="subTitle" idx="1"/>
          </p:nvPr>
        </p:nvSpPr>
        <p:spPr/>
        <p:txBody>
          <a:bodyPr/>
          <a:lstStyle/>
          <a:p>
            <a:endParaRPr lang="es-CR"/>
          </a:p>
        </p:txBody>
      </p:sp>
    </p:spTree>
    <p:extLst>
      <p:ext uri="{BB962C8B-B14F-4D97-AF65-F5344CB8AC3E}">
        <p14:creationId xmlns:p14="http://schemas.microsoft.com/office/powerpoint/2010/main" val="3022087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6CB8D32-6342-4C3D-8DDA-405592B4AF52}"/>
              </a:ext>
            </a:extLst>
          </p:cNvPr>
          <p:cNvSpPr>
            <a:spLocks noGrp="1"/>
          </p:cNvSpPr>
          <p:nvPr>
            <p:ph type="title" idx="2"/>
          </p:nvPr>
        </p:nvSpPr>
        <p:spPr/>
        <p:txBody>
          <a:bodyPr/>
          <a:lstStyle/>
          <a:p>
            <a:endParaRPr lang="es-CR"/>
          </a:p>
        </p:txBody>
      </p:sp>
      <p:pic>
        <p:nvPicPr>
          <p:cNvPr id="1026" name="Picture 2">
            <a:extLst>
              <a:ext uri="{FF2B5EF4-FFF2-40B4-BE49-F238E27FC236}">
                <a16:creationId xmlns:a16="http://schemas.microsoft.com/office/drawing/2014/main" id="{E3DB7137-2C44-7519-F408-C35200AB0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381" y="1987932"/>
            <a:ext cx="3471231" cy="1891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A6E2C0-1BE7-DE22-0CFF-608064D04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0299" y="1973605"/>
            <a:ext cx="3465138" cy="189130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801;p52">
            <a:extLst>
              <a:ext uri="{FF2B5EF4-FFF2-40B4-BE49-F238E27FC236}">
                <a16:creationId xmlns:a16="http://schemas.microsoft.com/office/drawing/2014/main" id="{AAEBC5A3-D1A8-6211-EB57-05FCEE724C30}"/>
              </a:ext>
            </a:extLst>
          </p:cNvPr>
          <p:cNvSpPr txBox="1">
            <a:spLocks/>
          </p:cNvSpPr>
          <p:nvPr/>
        </p:nvSpPr>
        <p:spPr>
          <a:xfrm>
            <a:off x="1056883" y="792505"/>
            <a:ext cx="6856457" cy="236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1600" b="0" i="0" u="none" strike="noStrike" cap="none">
                <a:solidFill>
                  <a:schemeClr val="dk1"/>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1600"/>
              </a:spcBef>
              <a:spcAft>
                <a:spcPts val="160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lgn="ctr">
              <a:buClr>
                <a:srgbClr val="273D40"/>
              </a:buClr>
              <a:buSzPts val="600"/>
              <a:buFont typeface="Arial"/>
              <a:buNone/>
            </a:pPr>
            <a:r>
              <a:rPr lang="es-ES" sz="1800" b="0" i="1" u="none" strike="noStrike" dirty="0">
                <a:solidFill>
                  <a:srgbClr val="000000"/>
                </a:solidFill>
                <a:effectLst/>
                <a:latin typeface="Times New Roman" panose="02020603050405020304" pitchFamily="18" charset="0"/>
              </a:rPr>
              <a:t>Cantidad de egresos hospitalarios debido a cáncer de piel por sexo, según grupo de edad. CCSS 2022</a:t>
            </a:r>
            <a:endParaRPr lang="es-ES" dirty="0"/>
          </a:p>
        </p:txBody>
      </p:sp>
      <p:sp>
        <p:nvSpPr>
          <p:cNvPr id="6" name="Google Shape;351;p35">
            <a:extLst>
              <a:ext uri="{FF2B5EF4-FFF2-40B4-BE49-F238E27FC236}">
                <a16:creationId xmlns:a16="http://schemas.microsoft.com/office/drawing/2014/main" id="{1062E729-5125-3B1B-4656-E38FB9151FE2}"/>
              </a:ext>
            </a:extLst>
          </p:cNvPr>
          <p:cNvSpPr txBox="1">
            <a:spLocks noGrp="1"/>
          </p:cNvSpPr>
          <p:nvPr>
            <p:ph type="subTitle" idx="1"/>
          </p:nvPr>
        </p:nvSpPr>
        <p:spPr>
          <a:xfrm>
            <a:off x="632113" y="4106616"/>
            <a:ext cx="3102900" cy="7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Aumento importante a partir del año 2008 sobresaliendo ascensos en el 2014 y 2016</a:t>
            </a:r>
          </a:p>
        </p:txBody>
      </p:sp>
      <p:sp>
        <p:nvSpPr>
          <p:cNvPr id="7" name="Google Shape;351;p35">
            <a:extLst>
              <a:ext uri="{FF2B5EF4-FFF2-40B4-BE49-F238E27FC236}">
                <a16:creationId xmlns:a16="http://schemas.microsoft.com/office/drawing/2014/main" id="{5034E51F-885D-1686-769A-EF3757F65F8C}"/>
              </a:ext>
            </a:extLst>
          </p:cNvPr>
          <p:cNvSpPr txBox="1">
            <a:spLocks/>
          </p:cNvSpPr>
          <p:nvPr/>
        </p:nvSpPr>
        <p:spPr>
          <a:xfrm>
            <a:off x="4986719" y="3982705"/>
            <a:ext cx="3102900" cy="70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1600" b="0" i="0" u="none" strike="noStrike" cap="none">
                <a:solidFill>
                  <a:schemeClr val="dk1"/>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160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1600"/>
              </a:spcBef>
              <a:spcAft>
                <a:spcPts val="160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r>
              <a:rPr lang="es-ES" dirty="0"/>
              <a:t> Diferencias significativas según sexo</a:t>
            </a:r>
          </a:p>
        </p:txBody>
      </p:sp>
    </p:spTree>
    <p:extLst>
      <p:ext uri="{BB962C8B-B14F-4D97-AF65-F5344CB8AC3E}">
        <p14:creationId xmlns:p14="http://schemas.microsoft.com/office/powerpoint/2010/main" val="1879374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4073CF-8E28-45F6-8A6F-0456A0254384}"/>
              </a:ext>
            </a:extLst>
          </p:cNvPr>
          <p:cNvSpPr>
            <a:spLocks noGrp="1"/>
          </p:cNvSpPr>
          <p:nvPr>
            <p:ph type="title"/>
          </p:nvPr>
        </p:nvSpPr>
        <p:spPr/>
        <p:txBody>
          <a:bodyPr/>
          <a:lstStyle/>
          <a:p>
            <a:endParaRPr lang="es-CR" dirty="0"/>
          </a:p>
        </p:txBody>
      </p:sp>
      <p:sp>
        <p:nvSpPr>
          <p:cNvPr id="3" name="Subtítulo 2">
            <a:extLst>
              <a:ext uri="{FF2B5EF4-FFF2-40B4-BE49-F238E27FC236}">
                <a16:creationId xmlns:a16="http://schemas.microsoft.com/office/drawing/2014/main" id="{8652BA9C-62C7-4B06-BC94-12ACCB54A6D3}"/>
              </a:ext>
            </a:extLst>
          </p:cNvPr>
          <p:cNvSpPr>
            <a:spLocks noGrp="1"/>
          </p:cNvSpPr>
          <p:nvPr>
            <p:ph type="subTitle" idx="1"/>
          </p:nvPr>
        </p:nvSpPr>
        <p:spPr/>
        <p:txBody>
          <a:bodyPr/>
          <a:lstStyle/>
          <a:p>
            <a:endParaRPr lang="es-CR"/>
          </a:p>
        </p:txBody>
      </p:sp>
      <p:pic>
        <p:nvPicPr>
          <p:cNvPr id="2050" name="Picture 2">
            <a:extLst>
              <a:ext uri="{FF2B5EF4-FFF2-40B4-BE49-F238E27FC236}">
                <a16:creationId xmlns:a16="http://schemas.microsoft.com/office/drawing/2014/main" id="{EDE94051-17D2-6DF1-48B0-1FD46A31A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47" y="1913192"/>
            <a:ext cx="3401348" cy="2893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2E1052B-C38D-012F-656A-CC4297C24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136" y="1913192"/>
            <a:ext cx="3387973" cy="28931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305C6C2-F892-75F0-D0D3-C69DEC8D200A}"/>
              </a:ext>
            </a:extLst>
          </p:cNvPr>
          <p:cNvSpPr txBox="1"/>
          <p:nvPr/>
        </p:nvSpPr>
        <p:spPr>
          <a:xfrm>
            <a:off x="262041" y="337208"/>
            <a:ext cx="3401348" cy="1107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400"/>
              <a:buFont typeface="Cambay"/>
              <a:buNone/>
              <a:defRPr sz="1600">
                <a:solidFill>
                  <a:schemeClr val="dk1"/>
                </a:solidFill>
                <a:latin typeface="Cambay"/>
                <a:ea typeface="Cambay"/>
                <a:cs typeface="Cambay"/>
                <a:sym typeface="Cambay"/>
              </a:defRPr>
            </a:lvl1pPr>
            <a:lvl2pPr marL="914400" indent="-317500">
              <a:buClr>
                <a:schemeClr val="dk1"/>
              </a:buClr>
              <a:buSzPts val="1400"/>
              <a:buFont typeface="Cambay"/>
              <a:buNone/>
              <a:defRPr>
                <a:solidFill>
                  <a:schemeClr val="dk1"/>
                </a:solidFill>
                <a:latin typeface="Cambay"/>
                <a:ea typeface="Cambay"/>
                <a:cs typeface="Cambay"/>
                <a:sym typeface="Cambay"/>
              </a:defRPr>
            </a:lvl2pPr>
            <a:lvl3pPr marL="1371600" indent="-317500">
              <a:spcBef>
                <a:spcPts val="1600"/>
              </a:spcBef>
              <a:buClr>
                <a:schemeClr val="dk1"/>
              </a:buClr>
              <a:buSzPts val="1400"/>
              <a:buFont typeface="Cambay"/>
              <a:buNone/>
              <a:defRPr>
                <a:solidFill>
                  <a:schemeClr val="dk1"/>
                </a:solidFill>
                <a:latin typeface="Cambay"/>
                <a:ea typeface="Cambay"/>
                <a:cs typeface="Cambay"/>
                <a:sym typeface="Cambay"/>
              </a:defRPr>
            </a:lvl3pPr>
            <a:lvl4pPr marL="1828800" indent="-317500">
              <a:spcBef>
                <a:spcPts val="1600"/>
              </a:spcBef>
              <a:buClr>
                <a:schemeClr val="dk1"/>
              </a:buClr>
              <a:buSzPts val="1400"/>
              <a:buFont typeface="Cambay"/>
              <a:buNone/>
              <a:defRPr>
                <a:solidFill>
                  <a:schemeClr val="dk1"/>
                </a:solidFill>
                <a:latin typeface="Cambay"/>
                <a:ea typeface="Cambay"/>
                <a:cs typeface="Cambay"/>
                <a:sym typeface="Cambay"/>
              </a:defRPr>
            </a:lvl4pPr>
            <a:lvl5pPr marL="2286000" indent="-317500">
              <a:spcBef>
                <a:spcPts val="1600"/>
              </a:spcBef>
              <a:buClr>
                <a:schemeClr val="dk1"/>
              </a:buClr>
              <a:buSzPts val="1400"/>
              <a:buFont typeface="Cambay"/>
              <a:buNone/>
              <a:defRPr>
                <a:solidFill>
                  <a:schemeClr val="dk1"/>
                </a:solidFill>
                <a:latin typeface="Cambay"/>
                <a:ea typeface="Cambay"/>
                <a:cs typeface="Cambay"/>
                <a:sym typeface="Cambay"/>
              </a:defRPr>
            </a:lvl5pPr>
            <a:lvl6pPr marL="2743200" indent="-317500">
              <a:spcBef>
                <a:spcPts val="1600"/>
              </a:spcBef>
              <a:buClr>
                <a:schemeClr val="dk1"/>
              </a:buClr>
              <a:buSzPts val="1400"/>
              <a:buFont typeface="Cambay"/>
              <a:buNone/>
              <a:defRPr>
                <a:solidFill>
                  <a:schemeClr val="dk1"/>
                </a:solidFill>
                <a:latin typeface="Cambay"/>
                <a:ea typeface="Cambay"/>
                <a:cs typeface="Cambay"/>
                <a:sym typeface="Cambay"/>
              </a:defRPr>
            </a:lvl6pPr>
            <a:lvl7pPr marL="3200400" indent="-317500">
              <a:spcBef>
                <a:spcPts val="1600"/>
              </a:spcBef>
              <a:buClr>
                <a:schemeClr val="dk1"/>
              </a:buClr>
              <a:buSzPts val="1400"/>
              <a:buFont typeface="Cambay"/>
              <a:buNone/>
              <a:defRPr>
                <a:solidFill>
                  <a:schemeClr val="dk1"/>
                </a:solidFill>
                <a:latin typeface="Cambay"/>
                <a:ea typeface="Cambay"/>
                <a:cs typeface="Cambay"/>
                <a:sym typeface="Cambay"/>
              </a:defRPr>
            </a:lvl7pPr>
            <a:lvl8pPr marL="3657600" indent="-317500">
              <a:spcBef>
                <a:spcPts val="1600"/>
              </a:spcBef>
              <a:buClr>
                <a:schemeClr val="dk1"/>
              </a:buClr>
              <a:buSzPts val="1400"/>
              <a:buFont typeface="Cambay"/>
              <a:buNone/>
              <a:defRPr>
                <a:solidFill>
                  <a:schemeClr val="dk1"/>
                </a:solidFill>
                <a:latin typeface="Cambay"/>
                <a:ea typeface="Cambay"/>
                <a:cs typeface="Cambay"/>
                <a:sym typeface="Cambay"/>
              </a:defRPr>
            </a:lvl8pPr>
            <a:lvl9pPr marL="4114800" indent="-317500">
              <a:spcBef>
                <a:spcPts val="1600"/>
              </a:spcBef>
              <a:spcAft>
                <a:spcPts val="1600"/>
              </a:spcAft>
              <a:buClr>
                <a:schemeClr val="dk1"/>
              </a:buClr>
              <a:buSzPts val="1400"/>
              <a:buFont typeface="Cambay"/>
              <a:buNone/>
              <a:defRPr>
                <a:solidFill>
                  <a:schemeClr val="dk1"/>
                </a:solidFill>
                <a:latin typeface="Cambay"/>
                <a:ea typeface="Cambay"/>
                <a:cs typeface="Cambay"/>
                <a:sym typeface="Cambay"/>
              </a:defRPr>
            </a:lvl9pPr>
          </a:lstStyle>
          <a:p>
            <a:r>
              <a:rPr lang="es-ES" sz="1200"/>
              <a:t>Alta </a:t>
            </a:r>
            <a:r>
              <a:rPr lang="es-ES" sz="1200" dirty="0"/>
              <a:t>incidencia se encuentran Pococí de Limón, así como San José, Goicochea </a:t>
            </a:r>
            <a:r>
              <a:rPr lang="es-ES" sz="1200"/>
              <a:t>y Vásquez </a:t>
            </a:r>
            <a:r>
              <a:rPr lang="es-ES" sz="1200" dirty="0"/>
              <a:t>de Coronado, siendo estos últimos cantones de la GAM y de alta </a:t>
            </a:r>
            <a:r>
              <a:rPr lang="es-ES" sz="1200"/>
              <a:t>densidad poblacional.</a:t>
            </a:r>
            <a:endParaRPr lang="es-ES" sz="1200" dirty="0"/>
          </a:p>
          <a:p>
            <a:br>
              <a:rPr lang="es-ES" sz="1200" dirty="0"/>
            </a:br>
            <a:endParaRPr lang="es-CR" sz="1200" dirty="0"/>
          </a:p>
        </p:txBody>
      </p:sp>
      <p:sp>
        <p:nvSpPr>
          <p:cNvPr id="7" name="CuadroTexto 6">
            <a:extLst>
              <a:ext uri="{FF2B5EF4-FFF2-40B4-BE49-F238E27FC236}">
                <a16:creationId xmlns:a16="http://schemas.microsoft.com/office/drawing/2014/main" id="{12085BBF-26F0-EFA0-F737-43D6CA12CC60}"/>
              </a:ext>
            </a:extLst>
          </p:cNvPr>
          <p:cNvSpPr txBox="1"/>
          <p:nvPr/>
        </p:nvSpPr>
        <p:spPr>
          <a:xfrm>
            <a:off x="5109071" y="286456"/>
            <a:ext cx="3134102" cy="17851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1400"/>
              <a:buFont typeface="Cambay"/>
              <a:buNone/>
              <a:defRPr sz="1200">
                <a:solidFill>
                  <a:schemeClr val="dk1"/>
                </a:solidFill>
                <a:latin typeface="Cambay"/>
                <a:ea typeface="Cambay"/>
                <a:cs typeface="Cambay"/>
              </a:defRPr>
            </a:lvl1pPr>
            <a:lvl2pPr marL="914400" indent="-317500">
              <a:buClr>
                <a:schemeClr val="dk1"/>
              </a:buClr>
              <a:buSzPts val="1400"/>
              <a:buFont typeface="Cambay"/>
              <a:buNone/>
              <a:defRPr>
                <a:solidFill>
                  <a:schemeClr val="dk1"/>
                </a:solidFill>
                <a:latin typeface="Cambay"/>
                <a:ea typeface="Cambay"/>
                <a:cs typeface="Cambay"/>
              </a:defRPr>
            </a:lvl2pPr>
            <a:lvl3pPr marL="1371600" indent="-317500">
              <a:spcBef>
                <a:spcPts val="1600"/>
              </a:spcBef>
              <a:buClr>
                <a:schemeClr val="dk1"/>
              </a:buClr>
              <a:buSzPts val="1400"/>
              <a:buFont typeface="Cambay"/>
              <a:buNone/>
              <a:defRPr>
                <a:solidFill>
                  <a:schemeClr val="dk1"/>
                </a:solidFill>
                <a:latin typeface="Cambay"/>
                <a:ea typeface="Cambay"/>
                <a:cs typeface="Cambay"/>
              </a:defRPr>
            </a:lvl3pPr>
            <a:lvl4pPr marL="1828800" indent="-317500">
              <a:spcBef>
                <a:spcPts val="1600"/>
              </a:spcBef>
              <a:buClr>
                <a:schemeClr val="dk1"/>
              </a:buClr>
              <a:buSzPts val="1400"/>
              <a:buFont typeface="Cambay"/>
              <a:buNone/>
              <a:defRPr>
                <a:solidFill>
                  <a:schemeClr val="dk1"/>
                </a:solidFill>
                <a:latin typeface="Cambay"/>
                <a:ea typeface="Cambay"/>
                <a:cs typeface="Cambay"/>
              </a:defRPr>
            </a:lvl4pPr>
            <a:lvl5pPr marL="2286000" indent="-317500">
              <a:spcBef>
                <a:spcPts val="1600"/>
              </a:spcBef>
              <a:buClr>
                <a:schemeClr val="dk1"/>
              </a:buClr>
              <a:buSzPts val="1400"/>
              <a:buFont typeface="Cambay"/>
              <a:buNone/>
              <a:defRPr>
                <a:solidFill>
                  <a:schemeClr val="dk1"/>
                </a:solidFill>
                <a:latin typeface="Cambay"/>
                <a:ea typeface="Cambay"/>
                <a:cs typeface="Cambay"/>
              </a:defRPr>
            </a:lvl5pPr>
            <a:lvl6pPr marL="2743200" indent="-317500">
              <a:spcBef>
                <a:spcPts val="1600"/>
              </a:spcBef>
              <a:buClr>
                <a:schemeClr val="dk1"/>
              </a:buClr>
              <a:buSzPts val="1400"/>
              <a:buFont typeface="Cambay"/>
              <a:buNone/>
              <a:defRPr>
                <a:solidFill>
                  <a:schemeClr val="dk1"/>
                </a:solidFill>
                <a:latin typeface="Cambay"/>
                <a:ea typeface="Cambay"/>
                <a:cs typeface="Cambay"/>
              </a:defRPr>
            </a:lvl6pPr>
            <a:lvl7pPr marL="3200400" indent="-317500">
              <a:spcBef>
                <a:spcPts val="1600"/>
              </a:spcBef>
              <a:buClr>
                <a:schemeClr val="dk1"/>
              </a:buClr>
              <a:buSzPts val="1400"/>
              <a:buFont typeface="Cambay"/>
              <a:buNone/>
              <a:defRPr>
                <a:solidFill>
                  <a:schemeClr val="dk1"/>
                </a:solidFill>
                <a:latin typeface="Cambay"/>
                <a:ea typeface="Cambay"/>
                <a:cs typeface="Cambay"/>
              </a:defRPr>
            </a:lvl7pPr>
            <a:lvl8pPr marL="3657600" indent="-317500">
              <a:spcBef>
                <a:spcPts val="1600"/>
              </a:spcBef>
              <a:buClr>
                <a:schemeClr val="dk1"/>
              </a:buClr>
              <a:buSzPts val="1400"/>
              <a:buFont typeface="Cambay"/>
              <a:buNone/>
              <a:defRPr>
                <a:solidFill>
                  <a:schemeClr val="dk1"/>
                </a:solidFill>
                <a:latin typeface="Cambay"/>
                <a:ea typeface="Cambay"/>
                <a:cs typeface="Cambay"/>
              </a:defRPr>
            </a:lvl8pPr>
            <a:lvl9pPr marL="4114800" indent="-317500">
              <a:spcBef>
                <a:spcPts val="1600"/>
              </a:spcBef>
              <a:spcAft>
                <a:spcPts val="1600"/>
              </a:spcAft>
              <a:buClr>
                <a:schemeClr val="dk1"/>
              </a:buClr>
              <a:buSzPts val="1400"/>
              <a:buFont typeface="Cambay"/>
              <a:buNone/>
              <a:defRPr>
                <a:solidFill>
                  <a:schemeClr val="dk1"/>
                </a:solidFill>
                <a:latin typeface="Cambay"/>
                <a:ea typeface="Cambay"/>
                <a:cs typeface="Cambay"/>
              </a:defRPr>
            </a:lvl9pPr>
          </a:lstStyle>
          <a:p>
            <a:r>
              <a:rPr lang="es-ES" sz="1050"/>
              <a:t>Vásquez </a:t>
            </a:r>
            <a:r>
              <a:rPr lang="es-ES" sz="1050" dirty="0"/>
              <a:t>de Coronado, pese a que este cantón no es el que posee la mayor densidad poblacional de la provincia de San José, si es el que posee una mayor cantidad de casos egresados por dicha patología</a:t>
            </a:r>
            <a:r>
              <a:rPr lang="es-ES" sz="1050"/>
              <a:t>. </a:t>
            </a:r>
            <a:endParaRPr lang="es-ES" sz="1050" dirty="0"/>
          </a:p>
          <a:p>
            <a:r>
              <a:rPr lang="es-ES" sz="1050"/>
              <a:t>Además </a:t>
            </a:r>
            <a:r>
              <a:rPr lang="es-ES" sz="1050" dirty="0"/>
              <a:t>se destaca el cantón </a:t>
            </a:r>
            <a:r>
              <a:rPr lang="es-ES" sz="1050"/>
              <a:t>de </a:t>
            </a:r>
            <a:r>
              <a:rPr lang="es-ES" sz="1050" dirty="0"/>
              <a:t>Osa</a:t>
            </a:r>
            <a:r>
              <a:rPr lang="es-ES" sz="1050"/>
              <a:t>, Grecia</a:t>
            </a:r>
            <a:r>
              <a:rPr lang="es-ES" sz="1050" dirty="0"/>
              <a:t>, Naranjo, Valverde Vega, Liberia, Goicochea y Puriscal con una tasa de incidencia de entre 5 y 6 personas por cada 10 000 habitantes</a:t>
            </a:r>
            <a:r>
              <a:rPr lang="es-ES" sz="1050"/>
              <a:t>. </a:t>
            </a:r>
            <a:endParaRPr lang="es-ES" sz="1050" dirty="0"/>
          </a:p>
          <a:p>
            <a:br>
              <a:rPr lang="es-ES" sz="1050" dirty="0"/>
            </a:br>
            <a:endParaRPr lang="es-CR" sz="1050" dirty="0"/>
          </a:p>
        </p:txBody>
      </p:sp>
    </p:spTree>
    <p:extLst>
      <p:ext uri="{BB962C8B-B14F-4D97-AF65-F5344CB8AC3E}">
        <p14:creationId xmlns:p14="http://schemas.microsoft.com/office/powerpoint/2010/main" val="2074650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E6B6921-CD33-0DD2-7FAC-B5DC3527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972" y="2233040"/>
            <a:ext cx="573405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600AAC5-680E-28A2-3A46-12D652BD8C2D}"/>
              </a:ext>
            </a:extLst>
          </p:cNvPr>
          <p:cNvSpPr txBox="1"/>
          <p:nvPr/>
        </p:nvSpPr>
        <p:spPr>
          <a:xfrm>
            <a:off x="1536676" y="445025"/>
            <a:ext cx="5792346" cy="1600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1400"/>
              <a:buFont typeface="Cambay"/>
              <a:buNone/>
              <a:defRPr sz="1050">
                <a:solidFill>
                  <a:schemeClr val="dk1"/>
                </a:solidFill>
                <a:latin typeface="Cambay"/>
                <a:ea typeface="Cambay"/>
                <a:cs typeface="Cambay"/>
              </a:defRPr>
            </a:lvl1pPr>
            <a:lvl2pPr marL="914400" indent="-317500">
              <a:buClr>
                <a:schemeClr val="dk1"/>
              </a:buClr>
              <a:buSzPts val="1400"/>
              <a:buFont typeface="Cambay"/>
              <a:buNone/>
              <a:defRPr>
                <a:solidFill>
                  <a:schemeClr val="dk1"/>
                </a:solidFill>
                <a:latin typeface="Cambay"/>
                <a:ea typeface="Cambay"/>
                <a:cs typeface="Cambay"/>
              </a:defRPr>
            </a:lvl2pPr>
            <a:lvl3pPr marL="1371600" indent="-317500">
              <a:spcBef>
                <a:spcPts val="1600"/>
              </a:spcBef>
              <a:buClr>
                <a:schemeClr val="dk1"/>
              </a:buClr>
              <a:buSzPts val="1400"/>
              <a:buFont typeface="Cambay"/>
              <a:buNone/>
              <a:defRPr>
                <a:solidFill>
                  <a:schemeClr val="dk1"/>
                </a:solidFill>
                <a:latin typeface="Cambay"/>
                <a:ea typeface="Cambay"/>
                <a:cs typeface="Cambay"/>
              </a:defRPr>
            </a:lvl3pPr>
            <a:lvl4pPr marL="1828800" indent="-317500">
              <a:spcBef>
                <a:spcPts val="1600"/>
              </a:spcBef>
              <a:buClr>
                <a:schemeClr val="dk1"/>
              </a:buClr>
              <a:buSzPts val="1400"/>
              <a:buFont typeface="Cambay"/>
              <a:buNone/>
              <a:defRPr>
                <a:solidFill>
                  <a:schemeClr val="dk1"/>
                </a:solidFill>
                <a:latin typeface="Cambay"/>
                <a:ea typeface="Cambay"/>
                <a:cs typeface="Cambay"/>
              </a:defRPr>
            </a:lvl4pPr>
            <a:lvl5pPr marL="2286000" indent="-317500">
              <a:spcBef>
                <a:spcPts val="1600"/>
              </a:spcBef>
              <a:buClr>
                <a:schemeClr val="dk1"/>
              </a:buClr>
              <a:buSzPts val="1400"/>
              <a:buFont typeface="Cambay"/>
              <a:buNone/>
              <a:defRPr>
                <a:solidFill>
                  <a:schemeClr val="dk1"/>
                </a:solidFill>
                <a:latin typeface="Cambay"/>
                <a:ea typeface="Cambay"/>
                <a:cs typeface="Cambay"/>
              </a:defRPr>
            </a:lvl5pPr>
            <a:lvl6pPr marL="2743200" indent="-317500">
              <a:spcBef>
                <a:spcPts val="1600"/>
              </a:spcBef>
              <a:buClr>
                <a:schemeClr val="dk1"/>
              </a:buClr>
              <a:buSzPts val="1400"/>
              <a:buFont typeface="Cambay"/>
              <a:buNone/>
              <a:defRPr>
                <a:solidFill>
                  <a:schemeClr val="dk1"/>
                </a:solidFill>
                <a:latin typeface="Cambay"/>
                <a:ea typeface="Cambay"/>
                <a:cs typeface="Cambay"/>
              </a:defRPr>
            </a:lvl6pPr>
            <a:lvl7pPr marL="3200400" indent="-317500">
              <a:spcBef>
                <a:spcPts val="1600"/>
              </a:spcBef>
              <a:buClr>
                <a:schemeClr val="dk1"/>
              </a:buClr>
              <a:buSzPts val="1400"/>
              <a:buFont typeface="Cambay"/>
              <a:buNone/>
              <a:defRPr>
                <a:solidFill>
                  <a:schemeClr val="dk1"/>
                </a:solidFill>
                <a:latin typeface="Cambay"/>
                <a:ea typeface="Cambay"/>
                <a:cs typeface="Cambay"/>
              </a:defRPr>
            </a:lvl7pPr>
            <a:lvl8pPr marL="3657600" indent="-317500">
              <a:spcBef>
                <a:spcPts val="1600"/>
              </a:spcBef>
              <a:buClr>
                <a:schemeClr val="dk1"/>
              </a:buClr>
              <a:buSzPts val="1400"/>
              <a:buFont typeface="Cambay"/>
              <a:buNone/>
              <a:defRPr>
                <a:solidFill>
                  <a:schemeClr val="dk1"/>
                </a:solidFill>
                <a:latin typeface="Cambay"/>
                <a:ea typeface="Cambay"/>
                <a:cs typeface="Cambay"/>
              </a:defRPr>
            </a:lvl8pPr>
            <a:lvl9pPr marL="4114800" indent="-317500">
              <a:spcBef>
                <a:spcPts val="1600"/>
              </a:spcBef>
              <a:spcAft>
                <a:spcPts val="1600"/>
              </a:spcAft>
              <a:buClr>
                <a:schemeClr val="dk1"/>
              </a:buClr>
              <a:buSzPts val="1400"/>
              <a:buFont typeface="Cambay"/>
              <a:buNone/>
              <a:defRPr>
                <a:solidFill>
                  <a:schemeClr val="dk1"/>
                </a:solidFill>
                <a:latin typeface="Cambay"/>
                <a:ea typeface="Cambay"/>
                <a:cs typeface="Cambay"/>
              </a:defRPr>
            </a:lvl9pPr>
          </a:lstStyle>
          <a:p>
            <a:r>
              <a:rPr lang="es-ES" sz="1200" dirty="0"/>
              <a:t>Los cantones con mayor cantidad de casos corresponde a Goicoechea, Grecia, Pococí y Vásquez de Coronado con entre 31 y 40 egresos por cantón. Mientras que al observar la tasa los que sobresalen como cantones con mayor tasa corresponden a Grecia, Osa, Tilarán y Vásquez de Coronado con más de 9 egresos por cada 100000 hombres. </a:t>
            </a:r>
          </a:p>
          <a:p>
            <a:br>
              <a:rPr lang="es-ES" sz="1200" dirty="0"/>
            </a:br>
            <a:endParaRPr lang="es-CR" sz="1200" dirty="0"/>
          </a:p>
        </p:txBody>
      </p:sp>
    </p:spTree>
    <p:extLst>
      <p:ext uri="{BB962C8B-B14F-4D97-AF65-F5344CB8AC3E}">
        <p14:creationId xmlns:p14="http://schemas.microsoft.com/office/powerpoint/2010/main" val="4223617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596F7C0-A050-4BE9-D5FF-70C88410C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679" y="2284375"/>
            <a:ext cx="5734050" cy="26765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A8F8F39-D520-1EB7-D08F-3D946E9D9048}"/>
              </a:ext>
            </a:extLst>
          </p:cNvPr>
          <p:cNvSpPr txBox="1"/>
          <p:nvPr/>
        </p:nvSpPr>
        <p:spPr>
          <a:xfrm>
            <a:off x="1646679" y="537037"/>
            <a:ext cx="5792346" cy="954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1400"/>
              <a:buFont typeface="Cambay"/>
              <a:buNone/>
              <a:defRPr sz="1200">
                <a:solidFill>
                  <a:schemeClr val="dk1"/>
                </a:solidFill>
                <a:latin typeface="Cambay"/>
                <a:ea typeface="Cambay"/>
                <a:cs typeface="Cambay"/>
              </a:defRPr>
            </a:lvl1pPr>
            <a:lvl2pPr marL="914400" indent="-317500">
              <a:buClr>
                <a:schemeClr val="dk1"/>
              </a:buClr>
              <a:buSzPts val="1400"/>
              <a:buFont typeface="Cambay"/>
              <a:buNone/>
              <a:defRPr>
                <a:solidFill>
                  <a:schemeClr val="dk1"/>
                </a:solidFill>
                <a:latin typeface="Cambay"/>
                <a:ea typeface="Cambay"/>
                <a:cs typeface="Cambay"/>
              </a:defRPr>
            </a:lvl2pPr>
            <a:lvl3pPr marL="1371600" indent="-317500">
              <a:spcBef>
                <a:spcPts val="1600"/>
              </a:spcBef>
              <a:buClr>
                <a:schemeClr val="dk1"/>
              </a:buClr>
              <a:buSzPts val="1400"/>
              <a:buFont typeface="Cambay"/>
              <a:buNone/>
              <a:defRPr>
                <a:solidFill>
                  <a:schemeClr val="dk1"/>
                </a:solidFill>
                <a:latin typeface="Cambay"/>
                <a:ea typeface="Cambay"/>
                <a:cs typeface="Cambay"/>
              </a:defRPr>
            </a:lvl3pPr>
            <a:lvl4pPr marL="1828800" indent="-317500">
              <a:spcBef>
                <a:spcPts val="1600"/>
              </a:spcBef>
              <a:buClr>
                <a:schemeClr val="dk1"/>
              </a:buClr>
              <a:buSzPts val="1400"/>
              <a:buFont typeface="Cambay"/>
              <a:buNone/>
              <a:defRPr>
                <a:solidFill>
                  <a:schemeClr val="dk1"/>
                </a:solidFill>
                <a:latin typeface="Cambay"/>
                <a:ea typeface="Cambay"/>
                <a:cs typeface="Cambay"/>
              </a:defRPr>
            </a:lvl4pPr>
            <a:lvl5pPr marL="2286000" indent="-317500">
              <a:spcBef>
                <a:spcPts val="1600"/>
              </a:spcBef>
              <a:buClr>
                <a:schemeClr val="dk1"/>
              </a:buClr>
              <a:buSzPts val="1400"/>
              <a:buFont typeface="Cambay"/>
              <a:buNone/>
              <a:defRPr>
                <a:solidFill>
                  <a:schemeClr val="dk1"/>
                </a:solidFill>
                <a:latin typeface="Cambay"/>
                <a:ea typeface="Cambay"/>
                <a:cs typeface="Cambay"/>
              </a:defRPr>
            </a:lvl5pPr>
            <a:lvl6pPr marL="2743200" indent="-317500">
              <a:spcBef>
                <a:spcPts val="1600"/>
              </a:spcBef>
              <a:buClr>
                <a:schemeClr val="dk1"/>
              </a:buClr>
              <a:buSzPts val="1400"/>
              <a:buFont typeface="Cambay"/>
              <a:buNone/>
              <a:defRPr>
                <a:solidFill>
                  <a:schemeClr val="dk1"/>
                </a:solidFill>
                <a:latin typeface="Cambay"/>
                <a:ea typeface="Cambay"/>
                <a:cs typeface="Cambay"/>
              </a:defRPr>
            </a:lvl6pPr>
            <a:lvl7pPr marL="3200400" indent="-317500">
              <a:spcBef>
                <a:spcPts val="1600"/>
              </a:spcBef>
              <a:buClr>
                <a:schemeClr val="dk1"/>
              </a:buClr>
              <a:buSzPts val="1400"/>
              <a:buFont typeface="Cambay"/>
              <a:buNone/>
              <a:defRPr>
                <a:solidFill>
                  <a:schemeClr val="dk1"/>
                </a:solidFill>
                <a:latin typeface="Cambay"/>
                <a:ea typeface="Cambay"/>
                <a:cs typeface="Cambay"/>
              </a:defRPr>
            </a:lvl7pPr>
            <a:lvl8pPr marL="3657600" indent="-317500">
              <a:spcBef>
                <a:spcPts val="1600"/>
              </a:spcBef>
              <a:buClr>
                <a:schemeClr val="dk1"/>
              </a:buClr>
              <a:buSzPts val="1400"/>
              <a:buFont typeface="Cambay"/>
              <a:buNone/>
              <a:defRPr>
                <a:solidFill>
                  <a:schemeClr val="dk1"/>
                </a:solidFill>
                <a:latin typeface="Cambay"/>
                <a:ea typeface="Cambay"/>
                <a:cs typeface="Cambay"/>
              </a:defRPr>
            </a:lvl8pPr>
            <a:lvl9pPr marL="4114800" indent="-317500">
              <a:spcBef>
                <a:spcPts val="1600"/>
              </a:spcBef>
              <a:spcAft>
                <a:spcPts val="1600"/>
              </a:spcAft>
              <a:buClr>
                <a:schemeClr val="dk1"/>
              </a:buClr>
              <a:buSzPts val="1400"/>
              <a:buFont typeface="Cambay"/>
              <a:buNone/>
              <a:defRPr>
                <a:solidFill>
                  <a:schemeClr val="dk1"/>
                </a:solidFill>
                <a:latin typeface="Cambay"/>
                <a:ea typeface="Cambay"/>
                <a:cs typeface="Cambay"/>
              </a:defRPr>
            </a:lvl9pPr>
          </a:lstStyle>
          <a:p>
            <a:r>
              <a:rPr lang="es-ES" sz="1400" dirty="0"/>
              <a:t>Goicoechea, San José y Vásquez de Coronado los cuales pertenecen a la GAM con mayor cantidad de casos con entre 31 y 40 egresos por cantón. Mientras que en los cantones de Tilarán y Vásquez de Coronado se dieron más de 9 egresos por cada 100000 mujeres. </a:t>
            </a:r>
            <a:endParaRPr lang="es-CR" sz="1400" dirty="0"/>
          </a:p>
        </p:txBody>
      </p:sp>
    </p:spTree>
    <p:extLst>
      <p:ext uri="{BB962C8B-B14F-4D97-AF65-F5344CB8AC3E}">
        <p14:creationId xmlns:p14="http://schemas.microsoft.com/office/powerpoint/2010/main" val="3694274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p:nvPr/>
        </p:nvSpPr>
        <p:spPr>
          <a:xfrm>
            <a:off x="713088" y="1907394"/>
            <a:ext cx="1462537" cy="1328709"/>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txBox="1">
            <a:spLocks noGrp="1"/>
          </p:cNvSpPr>
          <p:nvPr>
            <p:ph type="title"/>
          </p:nvPr>
        </p:nvSpPr>
        <p:spPr>
          <a:xfrm>
            <a:off x="1840750" y="131787"/>
            <a:ext cx="5082776" cy="16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Conclusiones</a:t>
            </a:r>
            <a:endParaRPr sz="3600" dirty="0"/>
          </a:p>
        </p:txBody>
      </p:sp>
      <p:sp>
        <p:nvSpPr>
          <p:cNvPr id="350" name="Google Shape;350;p35"/>
          <p:cNvSpPr txBox="1">
            <a:spLocks noGrp="1"/>
          </p:cNvSpPr>
          <p:nvPr>
            <p:ph type="title" idx="2"/>
          </p:nvPr>
        </p:nvSpPr>
        <p:spPr>
          <a:xfrm>
            <a:off x="818400" y="215083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51" name="Google Shape;351;p35"/>
          <p:cNvSpPr txBox="1">
            <a:spLocks noGrp="1"/>
          </p:cNvSpPr>
          <p:nvPr>
            <p:ph type="subTitle" idx="1"/>
          </p:nvPr>
        </p:nvSpPr>
        <p:spPr>
          <a:xfrm>
            <a:off x="2070299" y="858111"/>
            <a:ext cx="4969893" cy="7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R" dirty="0"/>
              <a:t>*Análisis espacial proporciona facilidad de comprensión, vigilancia y rastreo. Tomadores de decisiones.</a:t>
            </a:r>
          </a:p>
          <a:p>
            <a:pPr marL="0" lvl="0" indent="0" algn="l" rtl="0">
              <a:spcBef>
                <a:spcPts val="0"/>
              </a:spcBef>
              <a:spcAft>
                <a:spcPts val="0"/>
              </a:spcAft>
              <a:buNone/>
            </a:pPr>
            <a:endParaRPr lang="es-CR" dirty="0"/>
          </a:p>
          <a:p>
            <a:pPr marL="0" lvl="0" indent="0" algn="l" rtl="0">
              <a:spcBef>
                <a:spcPts val="0"/>
              </a:spcBef>
              <a:spcAft>
                <a:spcPts val="0"/>
              </a:spcAft>
              <a:buNone/>
            </a:pPr>
            <a:r>
              <a:rPr lang="es-CR" dirty="0"/>
              <a:t>*</a:t>
            </a:r>
            <a:r>
              <a:rPr lang="es-ES" dirty="0"/>
              <a:t>En el área epidemiológica el análisis espacial permite observar si el patrón espacial de incidencia de enfermedades se encuentra localizado en algún lugar geográfico.</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*Diferencias significativas entre los egresos de hombres y mujeres.</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*Cantones con dedicación agrícola y ganadera con tasa altas tal es el caso de Tilarán. </a:t>
            </a:r>
          </a:p>
          <a:p>
            <a:pPr marL="0" lvl="0" indent="0" algn="l" rtl="0">
              <a:spcBef>
                <a:spcPts val="0"/>
              </a:spcBef>
              <a:spcAft>
                <a:spcPts val="0"/>
              </a:spcAft>
              <a:buNone/>
            </a:pPr>
            <a:endParaRPr lang="es-ES" dirty="0"/>
          </a:p>
          <a:p>
            <a:pPr marL="0" lvl="0" indent="0" algn="l" rtl="0">
              <a:spcBef>
                <a:spcPts val="0"/>
              </a:spcBef>
              <a:spcAft>
                <a:spcPts val="0"/>
              </a:spcAft>
              <a:buNone/>
            </a:pPr>
            <a:endParaRPr dirty="0"/>
          </a:p>
        </p:txBody>
      </p:sp>
      <p:grpSp>
        <p:nvGrpSpPr>
          <p:cNvPr id="352" name="Google Shape;352;p35"/>
          <p:cNvGrpSpPr/>
          <p:nvPr/>
        </p:nvGrpSpPr>
        <p:grpSpPr>
          <a:xfrm>
            <a:off x="5660209" y="1260687"/>
            <a:ext cx="4641179" cy="4030927"/>
            <a:chOff x="5660209" y="1260687"/>
            <a:chExt cx="4641179" cy="4030927"/>
          </a:xfrm>
        </p:grpSpPr>
        <p:sp>
          <p:nvSpPr>
            <p:cNvPr id="353" name="Google Shape;353;p35"/>
            <p:cNvSpPr/>
            <p:nvPr/>
          </p:nvSpPr>
          <p:spPr>
            <a:xfrm flipH="1">
              <a:off x="5660209" y="1260687"/>
              <a:ext cx="4641179" cy="4030927"/>
            </a:xfrm>
            <a:custGeom>
              <a:avLst/>
              <a:gdLst/>
              <a:ahLst/>
              <a:cxnLst/>
              <a:rect l="l" t="t" r="r" b="b"/>
              <a:pathLst>
                <a:path w="129443" h="112423" extrusionOk="0">
                  <a:moveTo>
                    <a:pt x="84488" y="1"/>
                  </a:moveTo>
                  <a:cubicBezTo>
                    <a:pt x="84408" y="1"/>
                    <a:pt x="84328" y="1"/>
                    <a:pt x="84249" y="2"/>
                  </a:cubicBezTo>
                  <a:cubicBezTo>
                    <a:pt x="73610" y="115"/>
                    <a:pt x="64151" y="8018"/>
                    <a:pt x="53520" y="8018"/>
                  </a:cubicBezTo>
                  <a:cubicBezTo>
                    <a:pt x="53385" y="8018"/>
                    <a:pt x="53250" y="8017"/>
                    <a:pt x="53115" y="8014"/>
                  </a:cubicBezTo>
                  <a:cubicBezTo>
                    <a:pt x="46153" y="7877"/>
                    <a:pt x="39625" y="4271"/>
                    <a:pt x="32663" y="4065"/>
                  </a:cubicBezTo>
                  <a:cubicBezTo>
                    <a:pt x="32473" y="4059"/>
                    <a:pt x="32282" y="4057"/>
                    <a:pt x="32092" y="4057"/>
                  </a:cubicBezTo>
                  <a:cubicBezTo>
                    <a:pt x="23210" y="4057"/>
                    <a:pt x="14665" y="10272"/>
                    <a:pt x="11961" y="18719"/>
                  </a:cubicBezTo>
                  <a:cubicBezTo>
                    <a:pt x="11048" y="21572"/>
                    <a:pt x="10751" y="24608"/>
                    <a:pt x="9541" y="27324"/>
                  </a:cubicBezTo>
                  <a:cubicBezTo>
                    <a:pt x="7647" y="31592"/>
                    <a:pt x="3698" y="34720"/>
                    <a:pt x="1849" y="39011"/>
                  </a:cubicBezTo>
                  <a:cubicBezTo>
                    <a:pt x="0" y="43302"/>
                    <a:pt x="525" y="48369"/>
                    <a:pt x="2534" y="52569"/>
                  </a:cubicBezTo>
                  <a:cubicBezTo>
                    <a:pt x="4543" y="56792"/>
                    <a:pt x="7921" y="60215"/>
                    <a:pt x="11687" y="62977"/>
                  </a:cubicBezTo>
                  <a:cubicBezTo>
                    <a:pt x="15841" y="66059"/>
                    <a:pt x="21000" y="69117"/>
                    <a:pt x="21662" y="74253"/>
                  </a:cubicBezTo>
                  <a:cubicBezTo>
                    <a:pt x="22666" y="82105"/>
                    <a:pt x="12349" y="87469"/>
                    <a:pt x="12029" y="95389"/>
                  </a:cubicBezTo>
                  <a:cubicBezTo>
                    <a:pt x="11824" y="100433"/>
                    <a:pt x="16001" y="104793"/>
                    <a:pt x="20680" y="106710"/>
                  </a:cubicBezTo>
                  <a:cubicBezTo>
                    <a:pt x="25359" y="108628"/>
                    <a:pt x="30564" y="108719"/>
                    <a:pt x="35585" y="109267"/>
                  </a:cubicBezTo>
                  <a:cubicBezTo>
                    <a:pt x="43209" y="110111"/>
                    <a:pt x="50125" y="112348"/>
                    <a:pt x="57794" y="112417"/>
                  </a:cubicBezTo>
                  <a:cubicBezTo>
                    <a:pt x="58171" y="112421"/>
                    <a:pt x="58547" y="112422"/>
                    <a:pt x="58924" y="112422"/>
                  </a:cubicBezTo>
                  <a:cubicBezTo>
                    <a:pt x="67480" y="112422"/>
                    <a:pt x="75868" y="111418"/>
                    <a:pt x="84089" y="108947"/>
                  </a:cubicBezTo>
                  <a:cubicBezTo>
                    <a:pt x="87809" y="107829"/>
                    <a:pt x="91484" y="106436"/>
                    <a:pt x="95342" y="105911"/>
                  </a:cubicBezTo>
                  <a:cubicBezTo>
                    <a:pt x="98514" y="105478"/>
                    <a:pt x="101801" y="105683"/>
                    <a:pt x="104951" y="105021"/>
                  </a:cubicBezTo>
                  <a:cubicBezTo>
                    <a:pt x="108443" y="104314"/>
                    <a:pt x="111685" y="102602"/>
                    <a:pt x="114561" y="100502"/>
                  </a:cubicBezTo>
                  <a:cubicBezTo>
                    <a:pt x="121363" y="95503"/>
                    <a:pt x="126407" y="87994"/>
                    <a:pt x="127913" y="79685"/>
                  </a:cubicBezTo>
                  <a:cubicBezTo>
                    <a:pt x="129443" y="71377"/>
                    <a:pt x="127274" y="62361"/>
                    <a:pt x="121751" y="55970"/>
                  </a:cubicBezTo>
                  <a:cubicBezTo>
                    <a:pt x="118829" y="52615"/>
                    <a:pt x="115108" y="50058"/>
                    <a:pt x="111822" y="47045"/>
                  </a:cubicBezTo>
                  <a:cubicBezTo>
                    <a:pt x="108535" y="44055"/>
                    <a:pt x="105567" y="40380"/>
                    <a:pt x="104837" y="35975"/>
                  </a:cubicBezTo>
                  <a:cubicBezTo>
                    <a:pt x="104107" y="31592"/>
                    <a:pt x="105727" y="27187"/>
                    <a:pt x="105978" y="22736"/>
                  </a:cubicBezTo>
                  <a:cubicBezTo>
                    <a:pt x="106321" y="16870"/>
                    <a:pt x="104107" y="10913"/>
                    <a:pt x="100067" y="6644"/>
                  </a:cubicBezTo>
                  <a:cubicBezTo>
                    <a:pt x="96059" y="2456"/>
                    <a:pt x="90296" y="1"/>
                    <a:pt x="8448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5"/>
            <p:cNvGrpSpPr/>
            <p:nvPr/>
          </p:nvGrpSpPr>
          <p:grpSpPr>
            <a:xfrm>
              <a:off x="5894174" y="1471914"/>
              <a:ext cx="3654156" cy="2738601"/>
              <a:chOff x="5056099" y="1181139"/>
              <a:chExt cx="3654156" cy="2738601"/>
            </a:xfrm>
          </p:grpSpPr>
          <p:sp>
            <p:nvSpPr>
              <p:cNvPr id="355" name="Google Shape;355;p35"/>
              <p:cNvSpPr/>
              <p:nvPr/>
            </p:nvSpPr>
            <p:spPr>
              <a:xfrm rot="-3403405">
                <a:off x="5774466" y="1988199"/>
                <a:ext cx="525623" cy="404264"/>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6020207" y="1181139"/>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7618971" y="1262051"/>
                <a:ext cx="478994" cy="356198"/>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8247336" y="176362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5056099" y="3489769"/>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5529629" y="293307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n 3" descr="Dibujo animado de una persona&#10;&#10;Descripción generada automáticamente con confianza baja">
            <a:extLst>
              <a:ext uri="{FF2B5EF4-FFF2-40B4-BE49-F238E27FC236}">
                <a16:creationId xmlns:a16="http://schemas.microsoft.com/office/drawing/2014/main" id="{CD0044CD-03EE-45CE-942F-470E50D194E7}"/>
              </a:ext>
            </a:extLst>
          </p:cNvPr>
          <p:cNvPicPr>
            <a:picLocks noChangeAspect="1"/>
          </p:cNvPicPr>
          <p:nvPr/>
        </p:nvPicPr>
        <p:blipFill>
          <a:blip r:embed="rId3"/>
          <a:stretch>
            <a:fillRect/>
          </a:stretch>
        </p:blipFill>
        <p:spPr>
          <a:xfrm>
            <a:off x="6935764" y="2571738"/>
            <a:ext cx="2106826" cy="1580120"/>
          </a:xfrm>
          <a:prstGeom prst="rect">
            <a:avLst/>
          </a:prstGeom>
        </p:spPr>
      </p:pic>
    </p:spTree>
    <p:extLst>
      <p:ext uri="{BB962C8B-B14F-4D97-AF65-F5344CB8AC3E}">
        <p14:creationId xmlns:p14="http://schemas.microsoft.com/office/powerpoint/2010/main" val="4026254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36"/>
          <p:cNvGrpSpPr/>
          <p:nvPr/>
        </p:nvGrpSpPr>
        <p:grpSpPr>
          <a:xfrm>
            <a:off x="-1126864" y="539389"/>
            <a:ext cx="5490896" cy="4987576"/>
            <a:chOff x="4571999" y="652902"/>
            <a:chExt cx="5490896" cy="4987576"/>
          </a:xfrm>
        </p:grpSpPr>
        <p:sp>
          <p:nvSpPr>
            <p:cNvPr id="391" name="Google Shape;391;p36"/>
            <p:cNvSpPr/>
            <p:nvPr/>
          </p:nvSpPr>
          <p:spPr>
            <a:xfrm>
              <a:off x="4571999" y="652902"/>
              <a:ext cx="5490896" cy="4987576"/>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6083844" y="1551033"/>
              <a:ext cx="525622" cy="404263"/>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6905182" y="1073414"/>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rot="1529849">
              <a:off x="8078751" y="1575072"/>
              <a:ext cx="478986" cy="356192"/>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8657986" y="236797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5843224" y="3298994"/>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843204" y="236797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8427413" y="3322999"/>
              <a:ext cx="552342" cy="381961"/>
            </a:xfrm>
            <a:custGeom>
              <a:avLst/>
              <a:gdLst/>
              <a:ahLst/>
              <a:cxnLst/>
              <a:rect l="l" t="t" r="r" b="b"/>
              <a:pathLst>
                <a:path w="10377" h="7176" extrusionOk="0">
                  <a:moveTo>
                    <a:pt x="7927" y="239"/>
                  </a:moveTo>
                  <a:cubicBezTo>
                    <a:pt x="8027" y="239"/>
                    <a:pt x="8121" y="258"/>
                    <a:pt x="8196" y="308"/>
                  </a:cubicBezTo>
                  <a:cubicBezTo>
                    <a:pt x="8371" y="434"/>
                    <a:pt x="8346" y="684"/>
                    <a:pt x="8321" y="960"/>
                  </a:cubicBezTo>
                  <a:cubicBezTo>
                    <a:pt x="8296" y="1211"/>
                    <a:pt x="8271" y="1486"/>
                    <a:pt x="8397" y="1712"/>
                  </a:cubicBezTo>
                  <a:cubicBezTo>
                    <a:pt x="8597" y="2038"/>
                    <a:pt x="8948" y="2113"/>
                    <a:pt x="9299" y="2163"/>
                  </a:cubicBezTo>
                  <a:cubicBezTo>
                    <a:pt x="9625" y="2213"/>
                    <a:pt x="9900" y="2288"/>
                    <a:pt x="10051" y="2489"/>
                  </a:cubicBezTo>
                  <a:cubicBezTo>
                    <a:pt x="10126" y="2614"/>
                    <a:pt x="10126" y="2764"/>
                    <a:pt x="10101" y="2865"/>
                  </a:cubicBezTo>
                  <a:cubicBezTo>
                    <a:pt x="10051" y="3065"/>
                    <a:pt x="9900" y="3266"/>
                    <a:pt x="9700" y="3366"/>
                  </a:cubicBezTo>
                  <a:cubicBezTo>
                    <a:pt x="9424" y="3516"/>
                    <a:pt x="9123" y="3566"/>
                    <a:pt x="8798" y="3592"/>
                  </a:cubicBezTo>
                  <a:cubicBezTo>
                    <a:pt x="8697" y="3592"/>
                    <a:pt x="8622" y="3617"/>
                    <a:pt x="8522" y="3617"/>
                  </a:cubicBezTo>
                  <a:cubicBezTo>
                    <a:pt x="7945" y="3717"/>
                    <a:pt x="7544" y="3917"/>
                    <a:pt x="7369" y="4268"/>
                  </a:cubicBezTo>
                  <a:cubicBezTo>
                    <a:pt x="7168" y="4594"/>
                    <a:pt x="7219" y="4970"/>
                    <a:pt x="7269" y="5346"/>
                  </a:cubicBezTo>
                  <a:cubicBezTo>
                    <a:pt x="7319" y="5571"/>
                    <a:pt x="7344" y="5797"/>
                    <a:pt x="7319" y="6023"/>
                  </a:cubicBezTo>
                  <a:cubicBezTo>
                    <a:pt x="7244" y="6474"/>
                    <a:pt x="6868" y="6850"/>
                    <a:pt x="6417" y="6925"/>
                  </a:cubicBezTo>
                  <a:cubicBezTo>
                    <a:pt x="6362" y="6935"/>
                    <a:pt x="6306" y="6939"/>
                    <a:pt x="6250" y="6939"/>
                  </a:cubicBezTo>
                  <a:cubicBezTo>
                    <a:pt x="5867" y="6939"/>
                    <a:pt x="5464" y="6723"/>
                    <a:pt x="5289" y="6373"/>
                  </a:cubicBezTo>
                  <a:cubicBezTo>
                    <a:pt x="5239" y="6298"/>
                    <a:pt x="5214" y="6223"/>
                    <a:pt x="5163" y="6123"/>
                  </a:cubicBezTo>
                  <a:cubicBezTo>
                    <a:pt x="5113" y="5972"/>
                    <a:pt x="5038" y="5797"/>
                    <a:pt x="4913" y="5672"/>
                  </a:cubicBezTo>
                  <a:cubicBezTo>
                    <a:pt x="4737" y="5471"/>
                    <a:pt x="4462" y="5346"/>
                    <a:pt x="4161" y="5321"/>
                  </a:cubicBezTo>
                  <a:lnTo>
                    <a:pt x="4086" y="5321"/>
                  </a:lnTo>
                  <a:cubicBezTo>
                    <a:pt x="3635" y="5321"/>
                    <a:pt x="3234" y="5496"/>
                    <a:pt x="2858" y="5647"/>
                  </a:cubicBezTo>
                  <a:cubicBezTo>
                    <a:pt x="2457" y="5822"/>
                    <a:pt x="2081" y="5972"/>
                    <a:pt x="1655" y="5972"/>
                  </a:cubicBezTo>
                  <a:cubicBezTo>
                    <a:pt x="1279" y="5947"/>
                    <a:pt x="903" y="5747"/>
                    <a:pt x="627" y="5396"/>
                  </a:cubicBezTo>
                  <a:cubicBezTo>
                    <a:pt x="351" y="5020"/>
                    <a:pt x="251" y="4544"/>
                    <a:pt x="326" y="4143"/>
                  </a:cubicBezTo>
                  <a:cubicBezTo>
                    <a:pt x="552" y="3291"/>
                    <a:pt x="1178" y="3165"/>
                    <a:pt x="1880" y="3015"/>
                  </a:cubicBezTo>
                  <a:cubicBezTo>
                    <a:pt x="1980" y="3015"/>
                    <a:pt x="2081" y="2990"/>
                    <a:pt x="2181" y="2965"/>
                  </a:cubicBezTo>
                  <a:lnTo>
                    <a:pt x="2407" y="2915"/>
                  </a:lnTo>
                  <a:cubicBezTo>
                    <a:pt x="3309" y="2739"/>
                    <a:pt x="3710" y="2664"/>
                    <a:pt x="4637" y="1837"/>
                  </a:cubicBezTo>
                  <a:cubicBezTo>
                    <a:pt x="5489" y="1085"/>
                    <a:pt x="6517" y="559"/>
                    <a:pt x="7620" y="283"/>
                  </a:cubicBezTo>
                  <a:cubicBezTo>
                    <a:pt x="7720" y="258"/>
                    <a:pt x="7826" y="239"/>
                    <a:pt x="7927" y="239"/>
                  </a:cubicBezTo>
                  <a:close/>
                  <a:moveTo>
                    <a:pt x="7926" y="0"/>
                  </a:moveTo>
                  <a:cubicBezTo>
                    <a:pt x="7804" y="0"/>
                    <a:pt x="7682" y="24"/>
                    <a:pt x="7569" y="58"/>
                  </a:cubicBezTo>
                  <a:cubicBezTo>
                    <a:pt x="6442" y="333"/>
                    <a:pt x="5364" y="885"/>
                    <a:pt x="4487" y="1662"/>
                  </a:cubicBezTo>
                  <a:cubicBezTo>
                    <a:pt x="3585" y="2439"/>
                    <a:pt x="3234" y="2514"/>
                    <a:pt x="2356" y="2689"/>
                  </a:cubicBezTo>
                  <a:lnTo>
                    <a:pt x="2131" y="2739"/>
                  </a:lnTo>
                  <a:cubicBezTo>
                    <a:pt x="2031" y="2764"/>
                    <a:pt x="1930" y="2764"/>
                    <a:pt x="1855" y="2790"/>
                  </a:cubicBezTo>
                  <a:cubicBezTo>
                    <a:pt x="1103" y="2940"/>
                    <a:pt x="351" y="3065"/>
                    <a:pt x="101" y="4093"/>
                  </a:cubicBezTo>
                  <a:cubicBezTo>
                    <a:pt x="1" y="4569"/>
                    <a:pt x="126" y="5095"/>
                    <a:pt x="452" y="5521"/>
                  </a:cubicBezTo>
                  <a:cubicBezTo>
                    <a:pt x="752" y="5947"/>
                    <a:pt x="1204" y="6173"/>
                    <a:pt x="1655" y="6198"/>
                  </a:cubicBezTo>
                  <a:cubicBezTo>
                    <a:pt x="1684" y="6200"/>
                    <a:pt x="1713" y="6200"/>
                    <a:pt x="1742" y="6200"/>
                  </a:cubicBezTo>
                  <a:cubicBezTo>
                    <a:pt x="2161" y="6200"/>
                    <a:pt x="2558" y="6036"/>
                    <a:pt x="2933" y="5872"/>
                  </a:cubicBezTo>
                  <a:cubicBezTo>
                    <a:pt x="3331" y="5732"/>
                    <a:pt x="3686" y="5569"/>
                    <a:pt x="4058" y="5569"/>
                  </a:cubicBezTo>
                  <a:cubicBezTo>
                    <a:pt x="4084" y="5569"/>
                    <a:pt x="4110" y="5570"/>
                    <a:pt x="4136" y="5571"/>
                  </a:cubicBezTo>
                  <a:cubicBezTo>
                    <a:pt x="4286" y="5571"/>
                    <a:pt x="4562" y="5622"/>
                    <a:pt x="4737" y="5822"/>
                  </a:cubicBezTo>
                  <a:cubicBezTo>
                    <a:pt x="4838" y="5922"/>
                    <a:pt x="4888" y="6073"/>
                    <a:pt x="4938" y="6223"/>
                  </a:cubicBezTo>
                  <a:cubicBezTo>
                    <a:pt x="4988" y="6298"/>
                    <a:pt x="5013" y="6399"/>
                    <a:pt x="5063" y="6499"/>
                  </a:cubicBezTo>
                  <a:cubicBezTo>
                    <a:pt x="5289" y="6925"/>
                    <a:pt x="5765" y="7176"/>
                    <a:pt x="6241" y="7176"/>
                  </a:cubicBezTo>
                  <a:lnTo>
                    <a:pt x="6467" y="7176"/>
                  </a:lnTo>
                  <a:cubicBezTo>
                    <a:pt x="7018" y="7075"/>
                    <a:pt x="7469" y="6599"/>
                    <a:pt x="7544" y="6048"/>
                  </a:cubicBezTo>
                  <a:cubicBezTo>
                    <a:pt x="7595" y="5797"/>
                    <a:pt x="7544" y="5546"/>
                    <a:pt x="7519" y="5296"/>
                  </a:cubicBezTo>
                  <a:cubicBezTo>
                    <a:pt x="7469" y="4970"/>
                    <a:pt x="7419" y="4644"/>
                    <a:pt x="7569" y="4394"/>
                  </a:cubicBezTo>
                  <a:cubicBezTo>
                    <a:pt x="7720" y="4118"/>
                    <a:pt x="8046" y="3942"/>
                    <a:pt x="8547" y="3867"/>
                  </a:cubicBezTo>
                  <a:cubicBezTo>
                    <a:pt x="8647" y="3842"/>
                    <a:pt x="8722" y="3842"/>
                    <a:pt x="8823" y="3842"/>
                  </a:cubicBezTo>
                  <a:cubicBezTo>
                    <a:pt x="9148" y="3792"/>
                    <a:pt x="9499" y="3742"/>
                    <a:pt x="9825" y="3592"/>
                  </a:cubicBezTo>
                  <a:cubicBezTo>
                    <a:pt x="10076" y="3441"/>
                    <a:pt x="10276" y="3191"/>
                    <a:pt x="10326" y="2915"/>
                  </a:cubicBezTo>
                  <a:cubicBezTo>
                    <a:pt x="10377" y="2714"/>
                    <a:pt x="10351" y="2514"/>
                    <a:pt x="10251" y="2363"/>
                  </a:cubicBezTo>
                  <a:cubicBezTo>
                    <a:pt x="10051" y="2063"/>
                    <a:pt x="9700" y="1988"/>
                    <a:pt x="9349" y="1937"/>
                  </a:cubicBezTo>
                  <a:cubicBezTo>
                    <a:pt x="9048" y="1887"/>
                    <a:pt x="8747" y="1812"/>
                    <a:pt x="8622" y="1586"/>
                  </a:cubicBezTo>
                  <a:cubicBezTo>
                    <a:pt x="8522" y="1436"/>
                    <a:pt x="8547" y="1211"/>
                    <a:pt x="8572" y="985"/>
                  </a:cubicBezTo>
                  <a:cubicBezTo>
                    <a:pt x="8597" y="684"/>
                    <a:pt x="8622" y="333"/>
                    <a:pt x="8346" y="133"/>
                  </a:cubicBezTo>
                  <a:cubicBezTo>
                    <a:pt x="8222" y="36"/>
                    <a:pt x="8075" y="0"/>
                    <a:pt x="7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6"/>
          <p:cNvSpPr txBox="1">
            <a:spLocks noGrp="1"/>
          </p:cNvSpPr>
          <p:nvPr>
            <p:ph type="subTitle" idx="1"/>
          </p:nvPr>
        </p:nvSpPr>
        <p:spPr>
          <a:xfrm>
            <a:off x="4042725" y="1626347"/>
            <a:ext cx="4329900" cy="3089138"/>
          </a:xfrm>
          <a:prstGeom prst="rect">
            <a:avLst/>
          </a:prstGeom>
        </p:spPr>
        <p:txBody>
          <a:bodyPr spcFirstLastPara="1" wrap="square" lIns="91425" tIns="91425" rIns="91425" bIns="91425" anchor="t" anchorCtr="0">
            <a:noAutofit/>
          </a:bodyPr>
          <a:lstStyle/>
          <a:p>
            <a:pPr marL="425450" indent="-285750" algn="just">
              <a:buFont typeface="Arial" panose="020B0604020202020204" pitchFamily="34" charset="0"/>
              <a:buChar char="•"/>
            </a:pPr>
            <a:r>
              <a:rPr lang="es-ES" dirty="0"/>
              <a:t>El cáncer es una de las principales causas de muerte a nivel mundial, Costa Rica no es la excepción.</a:t>
            </a:r>
          </a:p>
          <a:p>
            <a:pPr marL="425450" indent="-285750" algn="l">
              <a:buFont typeface="Arial" panose="020B0604020202020204" pitchFamily="34" charset="0"/>
              <a:buChar char="•"/>
            </a:pPr>
            <a:r>
              <a:rPr lang="es-ES" dirty="0"/>
              <a:t>Posibilidad de ofrecer una visión global de un tema y organizar la información en un esquema sencillo. </a:t>
            </a:r>
            <a:br>
              <a:rPr lang="es-ES" b="0" dirty="0">
                <a:effectLst/>
              </a:rPr>
            </a:br>
            <a:br>
              <a:rPr lang="es-ES" b="0" dirty="0">
                <a:effectLst/>
              </a:rPr>
            </a:br>
            <a:endParaRPr lang="es-ES" dirty="0"/>
          </a:p>
          <a:p>
            <a:br>
              <a:rPr lang="es-ES" dirty="0"/>
            </a:br>
            <a:endParaRPr dirty="0"/>
          </a:p>
        </p:txBody>
      </p:sp>
      <p:grpSp>
        <p:nvGrpSpPr>
          <p:cNvPr id="401" name="Google Shape;401;p36"/>
          <p:cNvGrpSpPr/>
          <p:nvPr/>
        </p:nvGrpSpPr>
        <p:grpSpPr>
          <a:xfrm>
            <a:off x="0" y="1699512"/>
            <a:ext cx="2959137" cy="3748304"/>
            <a:chOff x="0" y="1552050"/>
            <a:chExt cx="3075386" cy="3895556"/>
          </a:xfrm>
        </p:grpSpPr>
        <p:sp>
          <p:nvSpPr>
            <p:cNvPr id="402" name="Google Shape;402;p36"/>
            <p:cNvSpPr/>
            <p:nvPr/>
          </p:nvSpPr>
          <p:spPr>
            <a:xfrm>
              <a:off x="1340869" y="3573754"/>
              <a:ext cx="401971" cy="268285"/>
            </a:xfrm>
            <a:custGeom>
              <a:avLst/>
              <a:gdLst/>
              <a:ahLst/>
              <a:cxnLst/>
              <a:rect l="l" t="t" r="r" b="b"/>
              <a:pathLst>
                <a:path w="8347" h="5571" extrusionOk="0">
                  <a:moveTo>
                    <a:pt x="1" y="0"/>
                  </a:moveTo>
                  <a:lnTo>
                    <a:pt x="1" y="4587"/>
                  </a:lnTo>
                  <a:cubicBezTo>
                    <a:pt x="1" y="4587"/>
                    <a:pt x="1696" y="5571"/>
                    <a:pt x="4691" y="5571"/>
                  </a:cubicBezTo>
                  <a:cubicBezTo>
                    <a:pt x="5753" y="5571"/>
                    <a:pt x="6977" y="5447"/>
                    <a:pt x="8347" y="5113"/>
                  </a:cubicBezTo>
                  <a:lnTo>
                    <a:pt x="8347" y="0"/>
                  </a:lnTo>
                  <a:close/>
                </a:path>
              </a:pathLst>
            </a:custGeom>
            <a:solidFill>
              <a:srgbClr val="A27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1449510" y="3573754"/>
              <a:ext cx="293327" cy="217287"/>
            </a:xfrm>
            <a:custGeom>
              <a:avLst/>
              <a:gdLst/>
              <a:ahLst/>
              <a:cxnLst/>
              <a:rect l="l" t="t" r="r" b="b"/>
              <a:pathLst>
                <a:path w="6091" h="4512" extrusionOk="0">
                  <a:moveTo>
                    <a:pt x="0" y="0"/>
                  </a:moveTo>
                  <a:lnTo>
                    <a:pt x="0" y="1178"/>
                  </a:lnTo>
                  <a:cubicBezTo>
                    <a:pt x="201" y="1353"/>
                    <a:pt x="427" y="1479"/>
                    <a:pt x="577" y="1579"/>
                  </a:cubicBezTo>
                  <a:cubicBezTo>
                    <a:pt x="1178" y="2005"/>
                    <a:pt x="1705" y="2657"/>
                    <a:pt x="2306" y="3083"/>
                  </a:cubicBezTo>
                  <a:cubicBezTo>
                    <a:pt x="3484" y="3910"/>
                    <a:pt x="4787" y="4411"/>
                    <a:pt x="6091" y="4511"/>
                  </a:cubicBezTo>
                  <a:lnTo>
                    <a:pt x="6091" y="0"/>
                  </a:ln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785673" y="2652328"/>
              <a:ext cx="423690" cy="387283"/>
            </a:xfrm>
            <a:custGeom>
              <a:avLst/>
              <a:gdLst/>
              <a:ahLst/>
              <a:cxnLst/>
              <a:rect l="l" t="t" r="r" b="b"/>
              <a:pathLst>
                <a:path w="8798" h="8042" extrusionOk="0">
                  <a:moveTo>
                    <a:pt x="4433" y="1"/>
                  </a:moveTo>
                  <a:cubicBezTo>
                    <a:pt x="2565" y="1"/>
                    <a:pt x="892" y="1290"/>
                    <a:pt x="477" y="3169"/>
                  </a:cubicBezTo>
                  <a:cubicBezTo>
                    <a:pt x="1" y="5350"/>
                    <a:pt x="1379" y="7480"/>
                    <a:pt x="3560" y="7956"/>
                  </a:cubicBezTo>
                  <a:cubicBezTo>
                    <a:pt x="3836" y="8014"/>
                    <a:pt x="4111" y="8042"/>
                    <a:pt x="4383" y="8042"/>
                  </a:cubicBezTo>
                  <a:cubicBezTo>
                    <a:pt x="6234" y="8042"/>
                    <a:pt x="7907" y="6753"/>
                    <a:pt x="8322" y="4873"/>
                  </a:cubicBezTo>
                  <a:cubicBezTo>
                    <a:pt x="8798" y="2718"/>
                    <a:pt x="7420" y="563"/>
                    <a:pt x="5264" y="86"/>
                  </a:cubicBezTo>
                  <a:cubicBezTo>
                    <a:pt x="4985" y="29"/>
                    <a:pt x="4707" y="1"/>
                    <a:pt x="4433" y="1"/>
                  </a:cubicBezTo>
                  <a:close/>
                </a:path>
              </a:pathLst>
            </a:custGeom>
            <a:solidFill>
              <a:srgbClr val="A27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941411" y="1866752"/>
              <a:ext cx="1710314" cy="1860228"/>
            </a:xfrm>
            <a:custGeom>
              <a:avLst/>
              <a:gdLst/>
              <a:ahLst/>
              <a:cxnLst/>
              <a:rect l="l" t="t" r="r" b="b"/>
              <a:pathLst>
                <a:path w="35515" h="38628" extrusionOk="0">
                  <a:moveTo>
                    <a:pt x="18486" y="1"/>
                  </a:moveTo>
                  <a:cubicBezTo>
                    <a:pt x="15944" y="1"/>
                    <a:pt x="13436" y="552"/>
                    <a:pt x="11178" y="1687"/>
                  </a:cubicBezTo>
                  <a:cubicBezTo>
                    <a:pt x="7143" y="3718"/>
                    <a:pt x="2857" y="8028"/>
                    <a:pt x="1905" y="17101"/>
                  </a:cubicBezTo>
                  <a:cubicBezTo>
                    <a:pt x="0" y="35272"/>
                    <a:pt x="6817" y="35497"/>
                    <a:pt x="12181" y="37527"/>
                  </a:cubicBezTo>
                  <a:cubicBezTo>
                    <a:pt x="14103" y="38264"/>
                    <a:pt x="16244" y="38627"/>
                    <a:pt x="18354" y="38627"/>
                  </a:cubicBezTo>
                  <a:cubicBezTo>
                    <a:pt x="22131" y="38627"/>
                    <a:pt x="25806" y="37464"/>
                    <a:pt x="27945" y="35196"/>
                  </a:cubicBezTo>
                  <a:cubicBezTo>
                    <a:pt x="31278" y="31637"/>
                    <a:pt x="34060" y="15698"/>
                    <a:pt x="34060" y="15698"/>
                  </a:cubicBezTo>
                  <a:cubicBezTo>
                    <a:pt x="34060" y="15698"/>
                    <a:pt x="35514" y="5347"/>
                    <a:pt x="25263" y="1312"/>
                  </a:cubicBezTo>
                  <a:cubicBezTo>
                    <a:pt x="23081" y="446"/>
                    <a:pt x="20770" y="1"/>
                    <a:pt x="18486" y="1"/>
                  </a:cubicBezTo>
                  <a:close/>
                </a:path>
              </a:pathLst>
            </a:custGeom>
            <a:solidFill>
              <a:srgbClr val="A27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1680035" y="3188599"/>
              <a:ext cx="142450" cy="72573"/>
            </a:xfrm>
            <a:custGeom>
              <a:avLst/>
              <a:gdLst/>
              <a:ahLst/>
              <a:cxnLst/>
              <a:rect l="l" t="t" r="r" b="b"/>
              <a:pathLst>
                <a:path w="2958" h="1507" extrusionOk="0">
                  <a:moveTo>
                    <a:pt x="959" y="1"/>
                  </a:moveTo>
                  <a:cubicBezTo>
                    <a:pt x="932" y="1"/>
                    <a:pt x="905" y="1"/>
                    <a:pt x="878" y="3"/>
                  </a:cubicBezTo>
                  <a:cubicBezTo>
                    <a:pt x="677" y="3"/>
                    <a:pt x="502" y="53"/>
                    <a:pt x="326" y="78"/>
                  </a:cubicBezTo>
                  <a:cubicBezTo>
                    <a:pt x="251" y="103"/>
                    <a:pt x="176" y="128"/>
                    <a:pt x="101" y="128"/>
                  </a:cubicBezTo>
                  <a:cubicBezTo>
                    <a:pt x="26" y="153"/>
                    <a:pt x="0" y="204"/>
                    <a:pt x="0" y="279"/>
                  </a:cubicBezTo>
                  <a:cubicBezTo>
                    <a:pt x="21" y="320"/>
                    <a:pt x="58" y="361"/>
                    <a:pt x="112" y="361"/>
                  </a:cubicBezTo>
                  <a:cubicBezTo>
                    <a:pt x="124" y="361"/>
                    <a:pt x="137" y="358"/>
                    <a:pt x="151" y="354"/>
                  </a:cubicBezTo>
                  <a:cubicBezTo>
                    <a:pt x="226" y="354"/>
                    <a:pt x="301" y="329"/>
                    <a:pt x="376" y="304"/>
                  </a:cubicBezTo>
                  <a:cubicBezTo>
                    <a:pt x="552" y="254"/>
                    <a:pt x="702" y="229"/>
                    <a:pt x="878" y="229"/>
                  </a:cubicBezTo>
                  <a:cubicBezTo>
                    <a:pt x="1254" y="229"/>
                    <a:pt x="1680" y="379"/>
                    <a:pt x="2031" y="630"/>
                  </a:cubicBezTo>
                  <a:cubicBezTo>
                    <a:pt x="2306" y="830"/>
                    <a:pt x="2532" y="1106"/>
                    <a:pt x="2707" y="1457"/>
                  </a:cubicBezTo>
                  <a:cubicBezTo>
                    <a:pt x="2732" y="1482"/>
                    <a:pt x="2782" y="1507"/>
                    <a:pt x="2833" y="1507"/>
                  </a:cubicBezTo>
                  <a:lnTo>
                    <a:pt x="2883" y="1507"/>
                  </a:lnTo>
                  <a:cubicBezTo>
                    <a:pt x="2933" y="1482"/>
                    <a:pt x="2958" y="1407"/>
                    <a:pt x="2933" y="1356"/>
                  </a:cubicBezTo>
                  <a:cubicBezTo>
                    <a:pt x="2732" y="980"/>
                    <a:pt x="2482" y="680"/>
                    <a:pt x="2156" y="429"/>
                  </a:cubicBezTo>
                  <a:cubicBezTo>
                    <a:pt x="1804" y="171"/>
                    <a:pt x="1364"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476044" y="2546962"/>
              <a:ext cx="263181" cy="81771"/>
            </a:xfrm>
            <a:custGeom>
              <a:avLst/>
              <a:gdLst/>
              <a:ahLst/>
              <a:cxnLst/>
              <a:rect l="l" t="t" r="r" b="b"/>
              <a:pathLst>
                <a:path w="5465" h="1698" extrusionOk="0">
                  <a:moveTo>
                    <a:pt x="3302" y="1"/>
                  </a:moveTo>
                  <a:cubicBezTo>
                    <a:pt x="2959" y="1"/>
                    <a:pt x="2616" y="40"/>
                    <a:pt x="2282" y="119"/>
                  </a:cubicBezTo>
                  <a:cubicBezTo>
                    <a:pt x="1555" y="294"/>
                    <a:pt x="151" y="896"/>
                    <a:pt x="1" y="1698"/>
                  </a:cubicBezTo>
                  <a:cubicBezTo>
                    <a:pt x="527" y="1648"/>
                    <a:pt x="1054" y="1297"/>
                    <a:pt x="1580" y="1121"/>
                  </a:cubicBezTo>
                  <a:cubicBezTo>
                    <a:pt x="2157" y="929"/>
                    <a:pt x="2761" y="833"/>
                    <a:pt x="3365" y="833"/>
                  </a:cubicBezTo>
                  <a:cubicBezTo>
                    <a:pt x="3784" y="833"/>
                    <a:pt x="4202" y="879"/>
                    <a:pt x="4612" y="971"/>
                  </a:cubicBezTo>
                  <a:cubicBezTo>
                    <a:pt x="4736" y="1007"/>
                    <a:pt x="4861" y="1042"/>
                    <a:pt x="4985" y="1042"/>
                  </a:cubicBezTo>
                  <a:cubicBezTo>
                    <a:pt x="5036" y="1042"/>
                    <a:pt x="5087" y="1036"/>
                    <a:pt x="5139" y="1021"/>
                  </a:cubicBezTo>
                  <a:cubicBezTo>
                    <a:pt x="5314" y="971"/>
                    <a:pt x="5465" y="796"/>
                    <a:pt x="5414" y="645"/>
                  </a:cubicBezTo>
                  <a:cubicBezTo>
                    <a:pt x="5364" y="520"/>
                    <a:pt x="5239" y="445"/>
                    <a:pt x="5139" y="395"/>
                  </a:cubicBezTo>
                  <a:cubicBezTo>
                    <a:pt x="4569" y="134"/>
                    <a:pt x="3937" y="1"/>
                    <a:pt x="3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1351752" y="2853959"/>
              <a:ext cx="382659" cy="272957"/>
            </a:xfrm>
            <a:custGeom>
              <a:avLst/>
              <a:gdLst/>
              <a:ahLst/>
              <a:cxnLst/>
              <a:rect l="l" t="t" r="r" b="b"/>
              <a:pathLst>
                <a:path w="7946" h="5668" extrusionOk="0">
                  <a:moveTo>
                    <a:pt x="3523" y="0"/>
                  </a:moveTo>
                  <a:cubicBezTo>
                    <a:pt x="1924" y="0"/>
                    <a:pt x="595" y="798"/>
                    <a:pt x="326" y="2040"/>
                  </a:cubicBezTo>
                  <a:cubicBezTo>
                    <a:pt x="0" y="3543"/>
                    <a:pt x="1354" y="5122"/>
                    <a:pt x="3384" y="5548"/>
                  </a:cubicBezTo>
                  <a:cubicBezTo>
                    <a:pt x="3741" y="5629"/>
                    <a:pt x="4095" y="5667"/>
                    <a:pt x="4438" y="5667"/>
                  </a:cubicBezTo>
                  <a:cubicBezTo>
                    <a:pt x="6018" y="5667"/>
                    <a:pt x="7352" y="4854"/>
                    <a:pt x="7619" y="3619"/>
                  </a:cubicBezTo>
                  <a:cubicBezTo>
                    <a:pt x="7945" y="2115"/>
                    <a:pt x="6567" y="561"/>
                    <a:pt x="4562" y="110"/>
                  </a:cubicBezTo>
                  <a:cubicBezTo>
                    <a:pt x="4208" y="36"/>
                    <a:pt x="3860" y="0"/>
                    <a:pt x="3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2046939" y="3004834"/>
              <a:ext cx="382659" cy="272909"/>
            </a:xfrm>
            <a:custGeom>
              <a:avLst/>
              <a:gdLst/>
              <a:ahLst/>
              <a:cxnLst/>
              <a:rect l="l" t="t" r="r" b="b"/>
              <a:pathLst>
                <a:path w="7946" h="5667" extrusionOk="0">
                  <a:moveTo>
                    <a:pt x="3532" y="0"/>
                  </a:moveTo>
                  <a:cubicBezTo>
                    <a:pt x="1942" y="0"/>
                    <a:pt x="595" y="798"/>
                    <a:pt x="326" y="2040"/>
                  </a:cubicBezTo>
                  <a:cubicBezTo>
                    <a:pt x="1" y="3543"/>
                    <a:pt x="1354" y="5122"/>
                    <a:pt x="3384" y="5548"/>
                  </a:cubicBezTo>
                  <a:cubicBezTo>
                    <a:pt x="3741" y="5629"/>
                    <a:pt x="4095" y="5667"/>
                    <a:pt x="4438" y="5667"/>
                  </a:cubicBezTo>
                  <a:cubicBezTo>
                    <a:pt x="6018" y="5667"/>
                    <a:pt x="7352" y="4854"/>
                    <a:pt x="7620" y="3619"/>
                  </a:cubicBezTo>
                  <a:cubicBezTo>
                    <a:pt x="7945" y="2115"/>
                    <a:pt x="6567" y="561"/>
                    <a:pt x="4562" y="110"/>
                  </a:cubicBezTo>
                  <a:cubicBezTo>
                    <a:pt x="4213" y="36"/>
                    <a:pt x="3867" y="0"/>
                    <a:pt x="3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1508646" y="2686038"/>
              <a:ext cx="272812" cy="171970"/>
            </a:xfrm>
            <a:custGeom>
              <a:avLst/>
              <a:gdLst/>
              <a:ahLst/>
              <a:cxnLst/>
              <a:rect l="l" t="t" r="r" b="b"/>
              <a:pathLst>
                <a:path w="5665" h="3571" extrusionOk="0">
                  <a:moveTo>
                    <a:pt x="2371" y="1"/>
                  </a:moveTo>
                  <a:cubicBezTo>
                    <a:pt x="1267" y="1"/>
                    <a:pt x="362" y="471"/>
                    <a:pt x="201" y="1216"/>
                  </a:cubicBezTo>
                  <a:cubicBezTo>
                    <a:pt x="1" y="2143"/>
                    <a:pt x="1028" y="3146"/>
                    <a:pt x="2457" y="3472"/>
                  </a:cubicBezTo>
                  <a:cubicBezTo>
                    <a:pt x="2757" y="3539"/>
                    <a:pt x="3053" y="3571"/>
                    <a:pt x="3336" y="3571"/>
                  </a:cubicBezTo>
                  <a:cubicBezTo>
                    <a:pt x="4421" y="3571"/>
                    <a:pt x="5305" y="3099"/>
                    <a:pt x="5464" y="2344"/>
                  </a:cubicBezTo>
                  <a:cubicBezTo>
                    <a:pt x="5665" y="1416"/>
                    <a:pt x="4662" y="414"/>
                    <a:pt x="3209" y="88"/>
                  </a:cubicBezTo>
                  <a:cubicBezTo>
                    <a:pt x="2923" y="29"/>
                    <a:pt x="2641" y="1"/>
                    <a:pt x="2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1512258" y="2680885"/>
              <a:ext cx="265589" cy="131326"/>
            </a:xfrm>
            <a:custGeom>
              <a:avLst/>
              <a:gdLst/>
              <a:ahLst/>
              <a:cxnLst/>
              <a:rect l="l" t="t" r="r" b="b"/>
              <a:pathLst>
                <a:path w="5515" h="2727" extrusionOk="0">
                  <a:moveTo>
                    <a:pt x="2262" y="0"/>
                  </a:moveTo>
                  <a:cubicBezTo>
                    <a:pt x="1853" y="0"/>
                    <a:pt x="1465" y="63"/>
                    <a:pt x="1129" y="195"/>
                  </a:cubicBezTo>
                  <a:cubicBezTo>
                    <a:pt x="527" y="421"/>
                    <a:pt x="126" y="797"/>
                    <a:pt x="26" y="1298"/>
                  </a:cubicBezTo>
                  <a:cubicBezTo>
                    <a:pt x="1" y="1348"/>
                    <a:pt x="51" y="1423"/>
                    <a:pt x="101" y="1423"/>
                  </a:cubicBezTo>
                  <a:cubicBezTo>
                    <a:pt x="115" y="1428"/>
                    <a:pt x="128" y="1430"/>
                    <a:pt x="140" y="1430"/>
                  </a:cubicBezTo>
                  <a:cubicBezTo>
                    <a:pt x="194" y="1430"/>
                    <a:pt x="231" y="1389"/>
                    <a:pt x="251" y="1348"/>
                  </a:cubicBezTo>
                  <a:cubicBezTo>
                    <a:pt x="327" y="922"/>
                    <a:pt x="677" y="596"/>
                    <a:pt x="1204" y="396"/>
                  </a:cubicBezTo>
                  <a:cubicBezTo>
                    <a:pt x="1519" y="281"/>
                    <a:pt x="1875" y="224"/>
                    <a:pt x="2248" y="224"/>
                  </a:cubicBezTo>
                  <a:cubicBezTo>
                    <a:pt x="2529" y="224"/>
                    <a:pt x="2819" y="256"/>
                    <a:pt x="3109" y="320"/>
                  </a:cubicBezTo>
                  <a:cubicBezTo>
                    <a:pt x="4512" y="621"/>
                    <a:pt x="5264" y="1749"/>
                    <a:pt x="5063" y="2601"/>
                  </a:cubicBezTo>
                  <a:cubicBezTo>
                    <a:pt x="5063" y="2651"/>
                    <a:pt x="5089" y="2726"/>
                    <a:pt x="5164" y="2726"/>
                  </a:cubicBezTo>
                  <a:lnTo>
                    <a:pt x="5189" y="2726"/>
                  </a:lnTo>
                  <a:cubicBezTo>
                    <a:pt x="5239" y="2726"/>
                    <a:pt x="5289" y="2701"/>
                    <a:pt x="5289" y="2651"/>
                  </a:cubicBezTo>
                  <a:cubicBezTo>
                    <a:pt x="5515" y="1674"/>
                    <a:pt x="4687" y="421"/>
                    <a:pt x="3159" y="95"/>
                  </a:cubicBezTo>
                  <a:cubicBezTo>
                    <a:pt x="2856" y="32"/>
                    <a:pt x="2554" y="0"/>
                    <a:pt x="2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1566578" y="2737758"/>
              <a:ext cx="204043" cy="119142"/>
            </a:xfrm>
            <a:custGeom>
              <a:avLst/>
              <a:gdLst/>
              <a:ahLst/>
              <a:cxnLst/>
              <a:rect l="l" t="t" r="r" b="b"/>
              <a:pathLst>
                <a:path w="4237" h="2474" extrusionOk="0">
                  <a:moveTo>
                    <a:pt x="2200" y="1"/>
                  </a:moveTo>
                  <a:cubicBezTo>
                    <a:pt x="1158" y="1"/>
                    <a:pt x="111" y="660"/>
                    <a:pt x="1" y="1871"/>
                  </a:cubicBezTo>
                  <a:cubicBezTo>
                    <a:pt x="515" y="2266"/>
                    <a:pt x="1322" y="2473"/>
                    <a:pt x="2097" y="2473"/>
                  </a:cubicBezTo>
                  <a:cubicBezTo>
                    <a:pt x="3095" y="2473"/>
                    <a:pt x="4039" y="2129"/>
                    <a:pt x="4236" y="1395"/>
                  </a:cubicBezTo>
                  <a:cubicBezTo>
                    <a:pt x="3908" y="446"/>
                    <a:pt x="3056" y="1"/>
                    <a:pt x="2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2087968" y="2829063"/>
              <a:ext cx="271608" cy="172019"/>
            </a:xfrm>
            <a:custGeom>
              <a:avLst/>
              <a:gdLst/>
              <a:ahLst/>
              <a:cxnLst/>
              <a:rect l="l" t="t" r="r" b="b"/>
              <a:pathLst>
                <a:path w="5640" h="3572" extrusionOk="0">
                  <a:moveTo>
                    <a:pt x="2304" y="1"/>
                  </a:moveTo>
                  <a:cubicBezTo>
                    <a:pt x="1228" y="1"/>
                    <a:pt x="360" y="468"/>
                    <a:pt x="201" y="1203"/>
                  </a:cubicBezTo>
                  <a:cubicBezTo>
                    <a:pt x="1" y="2156"/>
                    <a:pt x="1003" y="3158"/>
                    <a:pt x="2457" y="3484"/>
                  </a:cubicBezTo>
                  <a:cubicBezTo>
                    <a:pt x="2743" y="3543"/>
                    <a:pt x="3023" y="3571"/>
                    <a:pt x="3292" y="3571"/>
                  </a:cubicBezTo>
                  <a:cubicBezTo>
                    <a:pt x="4389" y="3571"/>
                    <a:pt x="5278" y="3101"/>
                    <a:pt x="5439" y="2356"/>
                  </a:cubicBezTo>
                  <a:cubicBezTo>
                    <a:pt x="5640" y="1429"/>
                    <a:pt x="4637" y="401"/>
                    <a:pt x="3184" y="101"/>
                  </a:cubicBezTo>
                  <a:cubicBezTo>
                    <a:pt x="2882" y="33"/>
                    <a:pt x="2586" y="1"/>
                    <a:pt x="2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2091580" y="2823332"/>
              <a:ext cx="259569" cy="132481"/>
            </a:xfrm>
            <a:custGeom>
              <a:avLst/>
              <a:gdLst/>
              <a:ahLst/>
              <a:cxnLst/>
              <a:rect l="l" t="t" r="r" b="b"/>
              <a:pathLst>
                <a:path w="5390" h="2751" extrusionOk="0">
                  <a:moveTo>
                    <a:pt x="2274" y="1"/>
                  </a:moveTo>
                  <a:cubicBezTo>
                    <a:pt x="1128" y="1"/>
                    <a:pt x="187" y="515"/>
                    <a:pt x="26" y="1322"/>
                  </a:cubicBezTo>
                  <a:cubicBezTo>
                    <a:pt x="1" y="1372"/>
                    <a:pt x="51" y="1423"/>
                    <a:pt x="101" y="1448"/>
                  </a:cubicBezTo>
                  <a:cubicBezTo>
                    <a:pt x="151" y="1448"/>
                    <a:pt x="226" y="1423"/>
                    <a:pt x="226" y="1347"/>
                  </a:cubicBezTo>
                  <a:cubicBezTo>
                    <a:pt x="386" y="669"/>
                    <a:pt x="1228" y="229"/>
                    <a:pt x="2260" y="229"/>
                  </a:cubicBezTo>
                  <a:cubicBezTo>
                    <a:pt x="2525" y="229"/>
                    <a:pt x="2802" y="258"/>
                    <a:pt x="3084" y="320"/>
                  </a:cubicBezTo>
                  <a:cubicBezTo>
                    <a:pt x="3735" y="470"/>
                    <a:pt x="4312" y="796"/>
                    <a:pt x="4688" y="1272"/>
                  </a:cubicBezTo>
                  <a:cubicBezTo>
                    <a:pt x="5013" y="1698"/>
                    <a:pt x="5164" y="2174"/>
                    <a:pt x="5064" y="2601"/>
                  </a:cubicBezTo>
                  <a:cubicBezTo>
                    <a:pt x="5064" y="2676"/>
                    <a:pt x="5089" y="2726"/>
                    <a:pt x="5139" y="2751"/>
                  </a:cubicBezTo>
                  <a:lnTo>
                    <a:pt x="5164" y="2751"/>
                  </a:lnTo>
                  <a:cubicBezTo>
                    <a:pt x="5239" y="2751"/>
                    <a:pt x="5264" y="2726"/>
                    <a:pt x="5289" y="2651"/>
                  </a:cubicBezTo>
                  <a:cubicBezTo>
                    <a:pt x="5389" y="2174"/>
                    <a:pt x="5239" y="1598"/>
                    <a:pt x="4863" y="1122"/>
                  </a:cubicBezTo>
                  <a:cubicBezTo>
                    <a:pt x="4462" y="621"/>
                    <a:pt x="3836" y="270"/>
                    <a:pt x="3134" y="94"/>
                  </a:cubicBezTo>
                  <a:cubicBezTo>
                    <a:pt x="2841" y="31"/>
                    <a:pt x="2551" y="1"/>
                    <a:pt x="2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2144697" y="2880783"/>
              <a:ext cx="204043" cy="119238"/>
            </a:xfrm>
            <a:custGeom>
              <a:avLst/>
              <a:gdLst/>
              <a:ahLst/>
              <a:cxnLst/>
              <a:rect l="l" t="t" r="r" b="b"/>
              <a:pathLst>
                <a:path w="4237" h="2476" extrusionOk="0">
                  <a:moveTo>
                    <a:pt x="2219" y="1"/>
                  </a:moveTo>
                  <a:cubicBezTo>
                    <a:pt x="1178" y="1"/>
                    <a:pt x="125" y="659"/>
                    <a:pt x="1" y="1884"/>
                  </a:cubicBezTo>
                  <a:cubicBezTo>
                    <a:pt x="520" y="2273"/>
                    <a:pt x="1318" y="2476"/>
                    <a:pt x="2085" y="2476"/>
                  </a:cubicBezTo>
                  <a:cubicBezTo>
                    <a:pt x="3096" y="2476"/>
                    <a:pt x="4051" y="2124"/>
                    <a:pt x="4236" y="1382"/>
                  </a:cubicBezTo>
                  <a:cubicBezTo>
                    <a:pt x="3920" y="445"/>
                    <a:pt x="3074"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2208649" y="2675781"/>
              <a:ext cx="230578" cy="160557"/>
            </a:xfrm>
            <a:custGeom>
              <a:avLst/>
              <a:gdLst/>
              <a:ahLst/>
              <a:cxnLst/>
              <a:rect l="l" t="t" r="r" b="b"/>
              <a:pathLst>
                <a:path w="4788" h="3334" extrusionOk="0">
                  <a:moveTo>
                    <a:pt x="452" y="0"/>
                  </a:moveTo>
                  <a:cubicBezTo>
                    <a:pt x="327" y="0"/>
                    <a:pt x="201" y="25"/>
                    <a:pt x="101" y="101"/>
                  </a:cubicBezTo>
                  <a:cubicBezTo>
                    <a:pt x="1" y="251"/>
                    <a:pt x="51" y="477"/>
                    <a:pt x="201" y="577"/>
                  </a:cubicBezTo>
                  <a:cubicBezTo>
                    <a:pt x="327" y="677"/>
                    <a:pt x="502" y="727"/>
                    <a:pt x="678" y="752"/>
                  </a:cubicBezTo>
                  <a:cubicBezTo>
                    <a:pt x="1705" y="953"/>
                    <a:pt x="2658" y="1454"/>
                    <a:pt x="3410" y="2131"/>
                  </a:cubicBezTo>
                  <a:cubicBezTo>
                    <a:pt x="3811" y="2507"/>
                    <a:pt x="4136" y="3058"/>
                    <a:pt x="4587" y="3334"/>
                  </a:cubicBezTo>
                  <a:cubicBezTo>
                    <a:pt x="4788" y="2532"/>
                    <a:pt x="3760" y="1404"/>
                    <a:pt x="3159" y="928"/>
                  </a:cubicBezTo>
                  <a:cubicBezTo>
                    <a:pt x="2407" y="326"/>
                    <a:pt x="1430"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1798307" y="2774742"/>
              <a:ext cx="184732" cy="318706"/>
            </a:xfrm>
            <a:custGeom>
              <a:avLst/>
              <a:gdLst/>
              <a:ahLst/>
              <a:cxnLst/>
              <a:rect l="l" t="t" r="r" b="b"/>
              <a:pathLst>
                <a:path w="3836" h="6618" extrusionOk="0">
                  <a:moveTo>
                    <a:pt x="3735" y="0"/>
                  </a:moveTo>
                  <a:cubicBezTo>
                    <a:pt x="3660" y="26"/>
                    <a:pt x="3610" y="51"/>
                    <a:pt x="3610" y="126"/>
                  </a:cubicBezTo>
                  <a:lnTo>
                    <a:pt x="3484" y="4537"/>
                  </a:lnTo>
                  <a:cubicBezTo>
                    <a:pt x="3459" y="4863"/>
                    <a:pt x="3459" y="5214"/>
                    <a:pt x="3334" y="5489"/>
                  </a:cubicBezTo>
                  <a:cubicBezTo>
                    <a:pt x="3033" y="6166"/>
                    <a:pt x="2206" y="6391"/>
                    <a:pt x="1605" y="6391"/>
                  </a:cubicBezTo>
                  <a:cubicBezTo>
                    <a:pt x="1028" y="6366"/>
                    <a:pt x="402" y="6141"/>
                    <a:pt x="226" y="5615"/>
                  </a:cubicBezTo>
                  <a:cubicBezTo>
                    <a:pt x="226" y="5574"/>
                    <a:pt x="176" y="5533"/>
                    <a:pt x="130" y="5533"/>
                  </a:cubicBezTo>
                  <a:cubicBezTo>
                    <a:pt x="120" y="5533"/>
                    <a:pt x="110" y="5535"/>
                    <a:pt x="101" y="5539"/>
                  </a:cubicBezTo>
                  <a:cubicBezTo>
                    <a:pt x="26" y="5564"/>
                    <a:pt x="1" y="5615"/>
                    <a:pt x="26" y="5690"/>
                  </a:cubicBezTo>
                  <a:cubicBezTo>
                    <a:pt x="226" y="6366"/>
                    <a:pt x="1003" y="6592"/>
                    <a:pt x="1605" y="6617"/>
                  </a:cubicBezTo>
                  <a:lnTo>
                    <a:pt x="1630" y="6617"/>
                  </a:lnTo>
                  <a:cubicBezTo>
                    <a:pt x="2306" y="6617"/>
                    <a:pt x="3184" y="6341"/>
                    <a:pt x="3534" y="5589"/>
                  </a:cubicBezTo>
                  <a:cubicBezTo>
                    <a:pt x="3685" y="5264"/>
                    <a:pt x="3685" y="4888"/>
                    <a:pt x="3710" y="4537"/>
                  </a:cubicBezTo>
                  <a:lnTo>
                    <a:pt x="3835" y="126"/>
                  </a:lnTo>
                  <a:cubicBezTo>
                    <a:pt x="3835" y="76"/>
                    <a:pt x="3785" y="0"/>
                    <a:pt x="3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916032" y="2732364"/>
              <a:ext cx="150926" cy="221043"/>
            </a:xfrm>
            <a:custGeom>
              <a:avLst/>
              <a:gdLst/>
              <a:ahLst/>
              <a:cxnLst/>
              <a:rect l="l" t="t" r="r" b="b"/>
              <a:pathLst>
                <a:path w="3134" h="4590" extrusionOk="0">
                  <a:moveTo>
                    <a:pt x="652" y="1"/>
                  </a:moveTo>
                  <a:cubicBezTo>
                    <a:pt x="619" y="1"/>
                    <a:pt x="586" y="2"/>
                    <a:pt x="552" y="3"/>
                  </a:cubicBezTo>
                  <a:cubicBezTo>
                    <a:pt x="402" y="28"/>
                    <a:pt x="176" y="104"/>
                    <a:pt x="76" y="279"/>
                  </a:cubicBezTo>
                  <a:cubicBezTo>
                    <a:pt x="1" y="354"/>
                    <a:pt x="1" y="479"/>
                    <a:pt x="26" y="555"/>
                  </a:cubicBezTo>
                  <a:cubicBezTo>
                    <a:pt x="45" y="611"/>
                    <a:pt x="92" y="639"/>
                    <a:pt x="135" y="639"/>
                  </a:cubicBezTo>
                  <a:cubicBezTo>
                    <a:pt x="150" y="639"/>
                    <a:pt x="164" y="636"/>
                    <a:pt x="176" y="630"/>
                  </a:cubicBezTo>
                  <a:cubicBezTo>
                    <a:pt x="251" y="605"/>
                    <a:pt x="276" y="530"/>
                    <a:pt x="251" y="479"/>
                  </a:cubicBezTo>
                  <a:cubicBezTo>
                    <a:pt x="226" y="454"/>
                    <a:pt x="251" y="429"/>
                    <a:pt x="251" y="404"/>
                  </a:cubicBezTo>
                  <a:cubicBezTo>
                    <a:pt x="301" y="329"/>
                    <a:pt x="452" y="254"/>
                    <a:pt x="577" y="254"/>
                  </a:cubicBezTo>
                  <a:cubicBezTo>
                    <a:pt x="610" y="252"/>
                    <a:pt x="642" y="251"/>
                    <a:pt x="674" y="251"/>
                  </a:cubicBezTo>
                  <a:cubicBezTo>
                    <a:pt x="1461" y="251"/>
                    <a:pt x="2144" y="830"/>
                    <a:pt x="2457" y="1432"/>
                  </a:cubicBezTo>
                  <a:cubicBezTo>
                    <a:pt x="2733" y="1958"/>
                    <a:pt x="2833" y="2535"/>
                    <a:pt x="2883" y="3061"/>
                  </a:cubicBezTo>
                  <a:cubicBezTo>
                    <a:pt x="2682" y="2785"/>
                    <a:pt x="2332" y="2510"/>
                    <a:pt x="1880" y="2334"/>
                  </a:cubicBezTo>
                  <a:cubicBezTo>
                    <a:pt x="1614" y="2214"/>
                    <a:pt x="1376" y="2158"/>
                    <a:pt x="1166" y="2158"/>
                  </a:cubicBezTo>
                  <a:cubicBezTo>
                    <a:pt x="981" y="2158"/>
                    <a:pt x="818" y="2202"/>
                    <a:pt x="677" y="2284"/>
                  </a:cubicBezTo>
                  <a:cubicBezTo>
                    <a:pt x="502" y="2409"/>
                    <a:pt x="377" y="2635"/>
                    <a:pt x="301" y="2885"/>
                  </a:cubicBezTo>
                  <a:cubicBezTo>
                    <a:pt x="226" y="3287"/>
                    <a:pt x="327" y="3713"/>
                    <a:pt x="602" y="4063"/>
                  </a:cubicBezTo>
                  <a:cubicBezTo>
                    <a:pt x="878" y="4389"/>
                    <a:pt x="1279" y="4590"/>
                    <a:pt x="1680" y="4590"/>
                  </a:cubicBezTo>
                  <a:cubicBezTo>
                    <a:pt x="1730" y="4590"/>
                    <a:pt x="1780" y="4540"/>
                    <a:pt x="1780" y="4490"/>
                  </a:cubicBezTo>
                  <a:cubicBezTo>
                    <a:pt x="1780" y="4414"/>
                    <a:pt x="1730" y="4364"/>
                    <a:pt x="1680" y="4364"/>
                  </a:cubicBezTo>
                  <a:cubicBezTo>
                    <a:pt x="1354" y="4364"/>
                    <a:pt x="1003" y="4214"/>
                    <a:pt x="778" y="3913"/>
                  </a:cubicBezTo>
                  <a:cubicBezTo>
                    <a:pt x="552" y="3637"/>
                    <a:pt x="452" y="3261"/>
                    <a:pt x="527" y="2936"/>
                  </a:cubicBezTo>
                  <a:cubicBezTo>
                    <a:pt x="577" y="2735"/>
                    <a:pt x="677" y="2585"/>
                    <a:pt x="803" y="2484"/>
                  </a:cubicBezTo>
                  <a:cubicBezTo>
                    <a:pt x="903" y="2418"/>
                    <a:pt x="1022" y="2386"/>
                    <a:pt x="1163" y="2386"/>
                  </a:cubicBezTo>
                  <a:cubicBezTo>
                    <a:pt x="1341" y="2386"/>
                    <a:pt x="1554" y="2437"/>
                    <a:pt x="1805" y="2535"/>
                  </a:cubicBezTo>
                  <a:cubicBezTo>
                    <a:pt x="2056" y="2660"/>
                    <a:pt x="2883" y="3061"/>
                    <a:pt x="2908" y="3738"/>
                  </a:cubicBezTo>
                  <a:lnTo>
                    <a:pt x="2908" y="3813"/>
                  </a:lnTo>
                  <a:cubicBezTo>
                    <a:pt x="2908" y="3863"/>
                    <a:pt x="2958" y="3913"/>
                    <a:pt x="3033" y="3913"/>
                  </a:cubicBezTo>
                  <a:cubicBezTo>
                    <a:pt x="3083" y="3913"/>
                    <a:pt x="3134" y="3863"/>
                    <a:pt x="3134" y="3813"/>
                  </a:cubicBezTo>
                  <a:cubicBezTo>
                    <a:pt x="3134" y="3788"/>
                    <a:pt x="3134" y="3763"/>
                    <a:pt x="3134" y="3738"/>
                  </a:cubicBezTo>
                  <a:cubicBezTo>
                    <a:pt x="3134" y="3011"/>
                    <a:pt x="3083" y="2109"/>
                    <a:pt x="2657" y="1332"/>
                  </a:cubicBezTo>
                  <a:cubicBezTo>
                    <a:pt x="2295" y="654"/>
                    <a:pt x="1559"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897926" y="1552050"/>
              <a:ext cx="2005471" cy="1189105"/>
            </a:xfrm>
            <a:custGeom>
              <a:avLst/>
              <a:gdLst/>
              <a:ahLst/>
              <a:cxnLst/>
              <a:rect l="l" t="t" r="r" b="b"/>
              <a:pathLst>
                <a:path w="41644" h="24692" extrusionOk="0">
                  <a:moveTo>
                    <a:pt x="11057" y="0"/>
                  </a:moveTo>
                  <a:cubicBezTo>
                    <a:pt x="10128" y="0"/>
                    <a:pt x="9136" y="1176"/>
                    <a:pt x="9700" y="2809"/>
                  </a:cubicBezTo>
                  <a:cubicBezTo>
                    <a:pt x="9308" y="1843"/>
                    <a:pt x="8678" y="1467"/>
                    <a:pt x="8161" y="1467"/>
                  </a:cubicBezTo>
                  <a:cubicBezTo>
                    <a:pt x="7256" y="1467"/>
                    <a:pt x="6697" y="2622"/>
                    <a:pt x="8372" y="3786"/>
                  </a:cubicBezTo>
                  <a:cubicBezTo>
                    <a:pt x="1956" y="7395"/>
                    <a:pt x="1" y="15215"/>
                    <a:pt x="2131" y="22032"/>
                  </a:cubicBezTo>
                  <a:cubicBezTo>
                    <a:pt x="2432" y="23110"/>
                    <a:pt x="2958" y="24338"/>
                    <a:pt x="4036" y="24639"/>
                  </a:cubicBezTo>
                  <a:cubicBezTo>
                    <a:pt x="4216" y="24675"/>
                    <a:pt x="4388" y="24692"/>
                    <a:pt x="4551" y="24692"/>
                  </a:cubicBezTo>
                  <a:cubicBezTo>
                    <a:pt x="6656" y="24692"/>
                    <a:pt x="7355" y="21840"/>
                    <a:pt x="7169" y="20002"/>
                  </a:cubicBezTo>
                  <a:lnTo>
                    <a:pt x="7169" y="20002"/>
                  </a:lnTo>
                  <a:cubicBezTo>
                    <a:pt x="7207" y="20003"/>
                    <a:pt x="7245" y="20003"/>
                    <a:pt x="7283" y="20003"/>
                  </a:cubicBezTo>
                  <a:cubicBezTo>
                    <a:pt x="10807" y="20003"/>
                    <a:pt x="13312" y="16582"/>
                    <a:pt x="13560" y="13235"/>
                  </a:cubicBezTo>
                  <a:cubicBezTo>
                    <a:pt x="15139" y="13160"/>
                    <a:pt x="17394" y="11857"/>
                    <a:pt x="18397" y="10603"/>
                  </a:cubicBezTo>
                  <a:lnTo>
                    <a:pt x="18397" y="10603"/>
                  </a:lnTo>
                  <a:cubicBezTo>
                    <a:pt x="17260" y="13856"/>
                    <a:pt x="20407" y="15742"/>
                    <a:pt x="23434" y="15742"/>
                  </a:cubicBezTo>
                  <a:cubicBezTo>
                    <a:pt x="24745" y="15742"/>
                    <a:pt x="26034" y="15388"/>
                    <a:pt x="26943" y="14639"/>
                  </a:cubicBezTo>
                  <a:cubicBezTo>
                    <a:pt x="28862" y="16652"/>
                    <a:pt x="31633" y="17671"/>
                    <a:pt x="34132" y="17671"/>
                  </a:cubicBezTo>
                  <a:cubicBezTo>
                    <a:pt x="38259" y="17671"/>
                    <a:pt x="41644" y="14892"/>
                    <a:pt x="39224" y="9225"/>
                  </a:cubicBezTo>
                  <a:cubicBezTo>
                    <a:pt x="37019" y="5340"/>
                    <a:pt x="32106" y="5766"/>
                    <a:pt x="28272" y="5516"/>
                  </a:cubicBezTo>
                  <a:cubicBezTo>
                    <a:pt x="23981" y="4250"/>
                    <a:pt x="20424" y="1144"/>
                    <a:pt x="16062" y="1144"/>
                  </a:cubicBezTo>
                  <a:cubicBezTo>
                    <a:pt x="14894" y="1144"/>
                    <a:pt x="13669" y="1367"/>
                    <a:pt x="12357" y="1907"/>
                  </a:cubicBezTo>
                  <a:cubicBezTo>
                    <a:pt x="12306" y="558"/>
                    <a:pt x="11696" y="0"/>
                    <a:pt x="11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1869723" y="1984591"/>
              <a:ext cx="808516" cy="293424"/>
            </a:xfrm>
            <a:custGeom>
              <a:avLst/>
              <a:gdLst/>
              <a:ahLst/>
              <a:cxnLst/>
              <a:rect l="l" t="t" r="r" b="b"/>
              <a:pathLst>
                <a:path w="16789" h="6093" extrusionOk="0">
                  <a:moveTo>
                    <a:pt x="8893" y="1"/>
                  </a:moveTo>
                  <a:cubicBezTo>
                    <a:pt x="8634" y="1"/>
                    <a:pt x="8542" y="334"/>
                    <a:pt x="8768" y="1271"/>
                  </a:cubicBezTo>
                  <a:cubicBezTo>
                    <a:pt x="8701" y="1451"/>
                    <a:pt x="8605" y="1524"/>
                    <a:pt x="8490" y="1524"/>
                  </a:cubicBezTo>
                  <a:cubicBezTo>
                    <a:pt x="8045" y="1524"/>
                    <a:pt x="7311" y="453"/>
                    <a:pt x="6813" y="393"/>
                  </a:cubicBezTo>
                  <a:cubicBezTo>
                    <a:pt x="6020" y="860"/>
                    <a:pt x="6318" y="1685"/>
                    <a:pt x="6040" y="1685"/>
                  </a:cubicBezTo>
                  <a:cubicBezTo>
                    <a:pt x="5871" y="1685"/>
                    <a:pt x="5486" y="1377"/>
                    <a:pt x="4508" y="494"/>
                  </a:cubicBezTo>
                  <a:cubicBezTo>
                    <a:pt x="4355" y="316"/>
                    <a:pt x="4212" y="245"/>
                    <a:pt x="4076" y="245"/>
                  </a:cubicBezTo>
                  <a:cubicBezTo>
                    <a:pt x="3506" y="245"/>
                    <a:pt x="3050" y="1495"/>
                    <a:pt x="2499" y="1495"/>
                  </a:cubicBezTo>
                  <a:cubicBezTo>
                    <a:pt x="2380" y="1495"/>
                    <a:pt x="2257" y="1437"/>
                    <a:pt x="2127" y="1296"/>
                  </a:cubicBezTo>
                  <a:cubicBezTo>
                    <a:pt x="2041" y="1124"/>
                    <a:pt x="1920" y="1052"/>
                    <a:pt x="1783" y="1052"/>
                  </a:cubicBezTo>
                  <a:cubicBezTo>
                    <a:pt x="1098" y="1052"/>
                    <a:pt x="1" y="2842"/>
                    <a:pt x="742" y="2842"/>
                  </a:cubicBezTo>
                  <a:cubicBezTo>
                    <a:pt x="847" y="2842"/>
                    <a:pt x="989" y="2806"/>
                    <a:pt x="1174" y="2724"/>
                  </a:cubicBezTo>
                  <a:cubicBezTo>
                    <a:pt x="1250" y="2693"/>
                    <a:pt x="1313" y="2679"/>
                    <a:pt x="1365" y="2679"/>
                  </a:cubicBezTo>
                  <a:cubicBezTo>
                    <a:pt x="1732" y="2679"/>
                    <a:pt x="1600" y="3360"/>
                    <a:pt x="1776" y="3601"/>
                  </a:cubicBezTo>
                  <a:cubicBezTo>
                    <a:pt x="1976" y="3906"/>
                    <a:pt x="2180" y="4023"/>
                    <a:pt x="2388" y="4023"/>
                  </a:cubicBezTo>
                  <a:cubicBezTo>
                    <a:pt x="3064" y="4023"/>
                    <a:pt x="3776" y="2786"/>
                    <a:pt x="4498" y="2786"/>
                  </a:cubicBezTo>
                  <a:cubicBezTo>
                    <a:pt x="4776" y="2786"/>
                    <a:pt x="5055" y="2969"/>
                    <a:pt x="5335" y="3476"/>
                  </a:cubicBezTo>
                  <a:cubicBezTo>
                    <a:pt x="5406" y="3556"/>
                    <a:pt x="5494" y="3585"/>
                    <a:pt x="5593" y="3585"/>
                  </a:cubicBezTo>
                  <a:cubicBezTo>
                    <a:pt x="5840" y="3585"/>
                    <a:pt x="6152" y="3407"/>
                    <a:pt x="6414" y="3407"/>
                  </a:cubicBezTo>
                  <a:cubicBezTo>
                    <a:pt x="6605" y="3407"/>
                    <a:pt x="6769" y="3501"/>
                    <a:pt x="6864" y="3827"/>
                  </a:cubicBezTo>
                  <a:cubicBezTo>
                    <a:pt x="6909" y="3962"/>
                    <a:pt x="7026" y="4043"/>
                    <a:pt x="7145" y="4043"/>
                  </a:cubicBezTo>
                  <a:cubicBezTo>
                    <a:pt x="7224" y="4043"/>
                    <a:pt x="7305" y="4007"/>
                    <a:pt x="7365" y="3927"/>
                  </a:cubicBezTo>
                  <a:cubicBezTo>
                    <a:pt x="7658" y="3465"/>
                    <a:pt x="7925" y="3280"/>
                    <a:pt x="8176" y="3280"/>
                  </a:cubicBezTo>
                  <a:cubicBezTo>
                    <a:pt x="9157" y="3280"/>
                    <a:pt x="9895" y="6092"/>
                    <a:pt x="11034" y="6092"/>
                  </a:cubicBezTo>
                  <a:cubicBezTo>
                    <a:pt x="11072" y="6092"/>
                    <a:pt x="11110" y="6089"/>
                    <a:pt x="11149" y="6083"/>
                  </a:cubicBezTo>
                  <a:cubicBezTo>
                    <a:pt x="11550" y="5907"/>
                    <a:pt x="12052" y="4228"/>
                    <a:pt x="12277" y="3877"/>
                  </a:cubicBezTo>
                  <a:cubicBezTo>
                    <a:pt x="12339" y="3835"/>
                    <a:pt x="12406" y="3816"/>
                    <a:pt x="12478" y="3816"/>
                  </a:cubicBezTo>
                  <a:cubicBezTo>
                    <a:pt x="13177" y="3816"/>
                    <a:pt x="14300" y="5625"/>
                    <a:pt x="15060" y="5625"/>
                  </a:cubicBezTo>
                  <a:cubicBezTo>
                    <a:pt x="15294" y="5625"/>
                    <a:pt x="15493" y="5454"/>
                    <a:pt x="15636" y="5005"/>
                  </a:cubicBezTo>
                  <a:cubicBezTo>
                    <a:pt x="15645" y="4262"/>
                    <a:pt x="15799" y="4077"/>
                    <a:pt x="15992" y="4077"/>
                  </a:cubicBezTo>
                  <a:cubicBezTo>
                    <a:pt x="16184" y="4077"/>
                    <a:pt x="16415" y="4261"/>
                    <a:pt x="16579" y="4261"/>
                  </a:cubicBezTo>
                  <a:cubicBezTo>
                    <a:pt x="16689" y="4261"/>
                    <a:pt x="16770" y="4178"/>
                    <a:pt x="16788" y="3902"/>
                  </a:cubicBezTo>
                  <a:cubicBezTo>
                    <a:pt x="16418" y="3073"/>
                    <a:pt x="15136" y="1049"/>
                    <a:pt x="14133" y="1049"/>
                  </a:cubicBezTo>
                  <a:cubicBezTo>
                    <a:pt x="13983" y="1049"/>
                    <a:pt x="13839" y="1094"/>
                    <a:pt x="13706" y="1195"/>
                  </a:cubicBezTo>
                  <a:cubicBezTo>
                    <a:pt x="13643" y="1382"/>
                    <a:pt x="13561" y="1453"/>
                    <a:pt x="13466" y="1453"/>
                  </a:cubicBezTo>
                  <a:cubicBezTo>
                    <a:pt x="13178" y="1453"/>
                    <a:pt x="12773" y="807"/>
                    <a:pt x="12453" y="769"/>
                  </a:cubicBezTo>
                  <a:cubicBezTo>
                    <a:pt x="12408" y="756"/>
                    <a:pt x="12369" y="750"/>
                    <a:pt x="12334" y="750"/>
                  </a:cubicBezTo>
                  <a:cubicBezTo>
                    <a:pt x="11810" y="750"/>
                    <a:pt x="12221" y="2079"/>
                    <a:pt x="11714" y="2079"/>
                  </a:cubicBezTo>
                  <a:cubicBezTo>
                    <a:pt x="11655" y="2079"/>
                    <a:pt x="11585" y="2061"/>
                    <a:pt x="11500" y="2022"/>
                  </a:cubicBezTo>
                  <a:cubicBezTo>
                    <a:pt x="10992" y="1795"/>
                    <a:pt x="9493" y="1"/>
                    <a:pt x="8893" y="1"/>
                  </a:cubicBezTo>
                  <a:close/>
                </a:path>
              </a:pathLst>
            </a:custGeom>
            <a:solidFill>
              <a:srgbClr val="FFFFFF">
                <a:alpha val="1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0" y="3792047"/>
              <a:ext cx="3075386" cy="1655559"/>
            </a:xfrm>
            <a:custGeom>
              <a:avLst/>
              <a:gdLst/>
              <a:ahLst/>
              <a:cxnLst/>
              <a:rect l="l" t="t" r="r" b="b"/>
              <a:pathLst>
                <a:path w="63861" h="34378" extrusionOk="0">
                  <a:moveTo>
                    <a:pt x="26659" y="1"/>
                  </a:moveTo>
                  <a:cubicBezTo>
                    <a:pt x="1623" y="1"/>
                    <a:pt x="0" y="30279"/>
                    <a:pt x="0" y="30279"/>
                  </a:cubicBezTo>
                  <a:lnTo>
                    <a:pt x="8321" y="30605"/>
                  </a:lnTo>
                  <a:cubicBezTo>
                    <a:pt x="10050" y="20304"/>
                    <a:pt x="15564" y="19678"/>
                    <a:pt x="15564" y="19678"/>
                  </a:cubicBezTo>
                  <a:lnTo>
                    <a:pt x="15915" y="32936"/>
                  </a:lnTo>
                  <a:cubicBezTo>
                    <a:pt x="15915" y="32936"/>
                    <a:pt x="19323" y="33061"/>
                    <a:pt x="28872" y="34139"/>
                  </a:cubicBezTo>
                  <a:cubicBezTo>
                    <a:pt x="30321" y="34306"/>
                    <a:pt x="31690" y="34377"/>
                    <a:pt x="32969" y="34377"/>
                  </a:cubicBezTo>
                  <a:cubicBezTo>
                    <a:pt x="40122" y="34377"/>
                    <a:pt x="44487" y="32159"/>
                    <a:pt x="44487" y="32159"/>
                  </a:cubicBezTo>
                  <a:cubicBezTo>
                    <a:pt x="41755" y="23537"/>
                    <a:pt x="45514" y="18450"/>
                    <a:pt x="45514" y="18450"/>
                  </a:cubicBezTo>
                  <a:cubicBezTo>
                    <a:pt x="51103" y="20956"/>
                    <a:pt x="52682" y="29502"/>
                    <a:pt x="52682" y="29502"/>
                  </a:cubicBezTo>
                  <a:lnTo>
                    <a:pt x="63860" y="29427"/>
                  </a:lnTo>
                  <a:cubicBezTo>
                    <a:pt x="62318" y="839"/>
                    <a:pt x="37471" y="504"/>
                    <a:pt x="36308" y="504"/>
                  </a:cubicBezTo>
                  <a:cubicBezTo>
                    <a:pt x="36280" y="504"/>
                    <a:pt x="36266" y="505"/>
                    <a:pt x="36266" y="505"/>
                  </a:cubicBezTo>
                  <a:lnTo>
                    <a:pt x="30953" y="279"/>
                  </a:lnTo>
                  <a:cubicBezTo>
                    <a:pt x="29450" y="90"/>
                    <a:pt x="28020" y="1"/>
                    <a:pt x="26659" y="1"/>
                  </a:cubicBezTo>
                  <a:close/>
                </a:path>
              </a:pathLst>
            </a:custGeom>
            <a:solidFill>
              <a:srgbClr val="A27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749507" y="4686505"/>
              <a:ext cx="161761" cy="701318"/>
            </a:xfrm>
            <a:custGeom>
              <a:avLst/>
              <a:gdLst/>
              <a:ahLst/>
              <a:cxnLst/>
              <a:rect l="l" t="t" r="r" b="b"/>
              <a:pathLst>
                <a:path w="3359" h="14563" extrusionOk="0">
                  <a:moveTo>
                    <a:pt x="2030" y="1"/>
                  </a:moveTo>
                  <a:cubicBezTo>
                    <a:pt x="1303" y="327"/>
                    <a:pt x="627" y="728"/>
                    <a:pt x="0" y="1229"/>
                  </a:cubicBezTo>
                  <a:lnTo>
                    <a:pt x="351" y="14362"/>
                  </a:lnTo>
                  <a:cubicBezTo>
                    <a:pt x="351" y="14362"/>
                    <a:pt x="1228" y="14387"/>
                    <a:pt x="3358" y="14562"/>
                  </a:cubicBezTo>
                  <a:cubicBezTo>
                    <a:pt x="3033" y="12708"/>
                    <a:pt x="3133" y="10803"/>
                    <a:pt x="2907" y="8948"/>
                  </a:cubicBezTo>
                  <a:cubicBezTo>
                    <a:pt x="2582" y="5991"/>
                    <a:pt x="2757" y="2908"/>
                    <a:pt x="2030" y="1"/>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2181296" y="4652699"/>
              <a:ext cx="422100" cy="560120"/>
            </a:xfrm>
            <a:custGeom>
              <a:avLst/>
              <a:gdLst/>
              <a:ahLst/>
              <a:cxnLst/>
              <a:rect l="l" t="t" r="r" b="b"/>
              <a:pathLst>
                <a:path w="8765" h="11631" extrusionOk="0">
                  <a:moveTo>
                    <a:pt x="417" y="0"/>
                  </a:moveTo>
                  <a:cubicBezTo>
                    <a:pt x="134" y="0"/>
                    <a:pt x="1" y="382"/>
                    <a:pt x="268" y="527"/>
                  </a:cubicBezTo>
                  <a:lnTo>
                    <a:pt x="769" y="853"/>
                  </a:lnTo>
                  <a:cubicBezTo>
                    <a:pt x="769" y="853"/>
                    <a:pt x="5331" y="2683"/>
                    <a:pt x="7386" y="11630"/>
                  </a:cubicBezTo>
                  <a:lnTo>
                    <a:pt x="8765" y="11029"/>
                  </a:lnTo>
                  <a:cubicBezTo>
                    <a:pt x="8765" y="11029"/>
                    <a:pt x="4754" y="452"/>
                    <a:pt x="444" y="1"/>
                  </a:cubicBezTo>
                  <a:cubicBezTo>
                    <a:pt x="435" y="0"/>
                    <a:pt x="426" y="0"/>
                    <a:pt x="417"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1880366" y="4481359"/>
              <a:ext cx="94196" cy="94196"/>
            </a:xfrm>
            <a:custGeom>
              <a:avLst/>
              <a:gdLst/>
              <a:ahLst/>
              <a:cxnLst/>
              <a:rect l="l" t="t" r="r" b="b"/>
              <a:pathLst>
                <a:path w="1956" h="1956" extrusionOk="0">
                  <a:moveTo>
                    <a:pt x="978" y="0"/>
                  </a:moveTo>
                  <a:cubicBezTo>
                    <a:pt x="427" y="0"/>
                    <a:pt x="1" y="426"/>
                    <a:pt x="1" y="978"/>
                  </a:cubicBezTo>
                  <a:cubicBezTo>
                    <a:pt x="1" y="1504"/>
                    <a:pt x="427" y="1955"/>
                    <a:pt x="978" y="1955"/>
                  </a:cubicBezTo>
                  <a:cubicBezTo>
                    <a:pt x="1530" y="1955"/>
                    <a:pt x="1956" y="1504"/>
                    <a:pt x="1956" y="978"/>
                  </a:cubicBezTo>
                  <a:cubicBezTo>
                    <a:pt x="1956" y="426"/>
                    <a:pt x="1530" y="0"/>
                    <a:pt x="978"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1185179" y="4499465"/>
              <a:ext cx="94196" cy="94196"/>
            </a:xfrm>
            <a:custGeom>
              <a:avLst/>
              <a:gdLst/>
              <a:ahLst/>
              <a:cxnLst/>
              <a:rect l="l" t="t" r="r" b="b"/>
              <a:pathLst>
                <a:path w="1956" h="1956" extrusionOk="0">
                  <a:moveTo>
                    <a:pt x="978" y="0"/>
                  </a:moveTo>
                  <a:cubicBezTo>
                    <a:pt x="427" y="0"/>
                    <a:pt x="1" y="426"/>
                    <a:pt x="1" y="978"/>
                  </a:cubicBezTo>
                  <a:cubicBezTo>
                    <a:pt x="1" y="1504"/>
                    <a:pt x="427" y="1955"/>
                    <a:pt x="978" y="1955"/>
                  </a:cubicBezTo>
                  <a:cubicBezTo>
                    <a:pt x="1505" y="1955"/>
                    <a:pt x="1956" y="1504"/>
                    <a:pt x="1956" y="978"/>
                  </a:cubicBezTo>
                  <a:cubicBezTo>
                    <a:pt x="1956" y="426"/>
                    <a:pt x="1505" y="0"/>
                    <a:pt x="978"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2177299" y="4004128"/>
              <a:ext cx="293327" cy="227881"/>
            </a:xfrm>
            <a:custGeom>
              <a:avLst/>
              <a:gdLst/>
              <a:ahLst/>
              <a:cxnLst/>
              <a:rect l="l" t="t" r="r" b="b"/>
              <a:pathLst>
                <a:path w="6091" h="4732" extrusionOk="0">
                  <a:moveTo>
                    <a:pt x="2990" y="1"/>
                  </a:moveTo>
                  <a:cubicBezTo>
                    <a:pt x="2928" y="1"/>
                    <a:pt x="2874" y="4"/>
                    <a:pt x="2832" y="10"/>
                  </a:cubicBezTo>
                  <a:cubicBezTo>
                    <a:pt x="1980" y="111"/>
                    <a:pt x="2005" y="537"/>
                    <a:pt x="1379" y="938"/>
                  </a:cubicBezTo>
                  <a:cubicBezTo>
                    <a:pt x="1203" y="1063"/>
                    <a:pt x="1003" y="1088"/>
                    <a:pt x="827" y="1188"/>
                  </a:cubicBezTo>
                  <a:cubicBezTo>
                    <a:pt x="201" y="1514"/>
                    <a:pt x="0" y="2467"/>
                    <a:pt x="477" y="2968"/>
                  </a:cubicBezTo>
                  <a:cubicBezTo>
                    <a:pt x="577" y="3093"/>
                    <a:pt x="727" y="3193"/>
                    <a:pt x="903" y="3244"/>
                  </a:cubicBezTo>
                  <a:cubicBezTo>
                    <a:pt x="942" y="3252"/>
                    <a:pt x="982" y="3255"/>
                    <a:pt x="1022" y="3255"/>
                  </a:cubicBezTo>
                  <a:cubicBezTo>
                    <a:pt x="1233" y="3255"/>
                    <a:pt x="1444" y="3156"/>
                    <a:pt x="1654" y="3093"/>
                  </a:cubicBezTo>
                  <a:cubicBezTo>
                    <a:pt x="1758" y="3052"/>
                    <a:pt x="1875" y="3027"/>
                    <a:pt x="1987" y="3027"/>
                  </a:cubicBezTo>
                  <a:cubicBezTo>
                    <a:pt x="2145" y="3027"/>
                    <a:pt x="2293" y="3076"/>
                    <a:pt x="2381" y="3193"/>
                  </a:cubicBezTo>
                  <a:cubicBezTo>
                    <a:pt x="2532" y="3419"/>
                    <a:pt x="2431" y="3720"/>
                    <a:pt x="2457" y="3970"/>
                  </a:cubicBezTo>
                  <a:cubicBezTo>
                    <a:pt x="2482" y="4296"/>
                    <a:pt x="2732" y="4597"/>
                    <a:pt x="3033" y="4697"/>
                  </a:cubicBezTo>
                  <a:cubicBezTo>
                    <a:pt x="3109" y="4721"/>
                    <a:pt x="3188" y="4732"/>
                    <a:pt x="3267" y="4732"/>
                  </a:cubicBezTo>
                  <a:cubicBezTo>
                    <a:pt x="3524" y="4732"/>
                    <a:pt x="3776" y="4613"/>
                    <a:pt x="3910" y="4422"/>
                  </a:cubicBezTo>
                  <a:cubicBezTo>
                    <a:pt x="4061" y="4246"/>
                    <a:pt x="4111" y="3995"/>
                    <a:pt x="4286" y="3845"/>
                  </a:cubicBezTo>
                  <a:cubicBezTo>
                    <a:pt x="4512" y="3645"/>
                    <a:pt x="4863" y="3645"/>
                    <a:pt x="5188" y="3620"/>
                  </a:cubicBezTo>
                  <a:cubicBezTo>
                    <a:pt x="5514" y="3594"/>
                    <a:pt x="5890" y="3494"/>
                    <a:pt x="5990" y="3168"/>
                  </a:cubicBezTo>
                  <a:cubicBezTo>
                    <a:pt x="6091" y="2817"/>
                    <a:pt x="5765" y="2492"/>
                    <a:pt x="5414" y="2341"/>
                  </a:cubicBezTo>
                  <a:cubicBezTo>
                    <a:pt x="5088" y="2166"/>
                    <a:pt x="4687" y="2041"/>
                    <a:pt x="4562" y="1690"/>
                  </a:cubicBezTo>
                  <a:cubicBezTo>
                    <a:pt x="4386" y="1289"/>
                    <a:pt x="4662" y="762"/>
                    <a:pt x="4411" y="386"/>
                  </a:cubicBezTo>
                  <a:cubicBezTo>
                    <a:pt x="4237" y="146"/>
                    <a:pt x="3414" y="1"/>
                    <a:pt x="2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2453669" y="4231523"/>
              <a:ext cx="70069" cy="71225"/>
            </a:xfrm>
            <a:custGeom>
              <a:avLst/>
              <a:gdLst/>
              <a:ahLst/>
              <a:cxnLst/>
              <a:rect l="l" t="t" r="r" b="b"/>
              <a:pathLst>
                <a:path w="1455" h="1479" extrusionOk="0">
                  <a:moveTo>
                    <a:pt x="728" y="0"/>
                  </a:moveTo>
                  <a:cubicBezTo>
                    <a:pt x="327" y="0"/>
                    <a:pt x="1" y="326"/>
                    <a:pt x="1" y="752"/>
                  </a:cubicBezTo>
                  <a:cubicBezTo>
                    <a:pt x="1" y="1153"/>
                    <a:pt x="327" y="1479"/>
                    <a:pt x="728" y="1479"/>
                  </a:cubicBezTo>
                  <a:cubicBezTo>
                    <a:pt x="1129" y="1479"/>
                    <a:pt x="1454" y="1153"/>
                    <a:pt x="1454" y="752"/>
                  </a:cubicBezTo>
                  <a:cubicBezTo>
                    <a:pt x="1454" y="326"/>
                    <a:pt x="1129" y="0"/>
                    <a:pt x="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081949" y="3956309"/>
              <a:ext cx="148518" cy="94196"/>
            </a:xfrm>
            <a:custGeom>
              <a:avLst/>
              <a:gdLst/>
              <a:ahLst/>
              <a:cxnLst/>
              <a:rect l="l" t="t" r="r" b="b"/>
              <a:pathLst>
                <a:path w="3084" h="1956" extrusionOk="0">
                  <a:moveTo>
                    <a:pt x="1554" y="1"/>
                  </a:moveTo>
                  <a:cubicBezTo>
                    <a:pt x="702" y="1"/>
                    <a:pt x="0" y="452"/>
                    <a:pt x="0" y="978"/>
                  </a:cubicBezTo>
                  <a:cubicBezTo>
                    <a:pt x="0" y="1530"/>
                    <a:pt x="702" y="1956"/>
                    <a:pt x="1554" y="1956"/>
                  </a:cubicBezTo>
                  <a:cubicBezTo>
                    <a:pt x="2406" y="1956"/>
                    <a:pt x="3083" y="1530"/>
                    <a:pt x="3083" y="978"/>
                  </a:cubicBezTo>
                  <a:cubicBezTo>
                    <a:pt x="3083" y="452"/>
                    <a:pt x="2406" y="1"/>
                    <a:pt x="1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1334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8"/>
          <p:cNvSpPr txBox="1">
            <a:spLocks noGrp="1"/>
          </p:cNvSpPr>
          <p:nvPr>
            <p:ph type="title"/>
          </p:nvPr>
        </p:nvSpPr>
        <p:spPr>
          <a:xfrm>
            <a:off x="1327800" y="1307100"/>
            <a:ext cx="64884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Gracias!!</a:t>
            </a:r>
            <a:endParaRPr dirty="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p:nvPr/>
        </p:nvSpPr>
        <p:spPr>
          <a:xfrm>
            <a:off x="718924" y="1503324"/>
            <a:ext cx="818825" cy="743768"/>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718924" y="2632837"/>
            <a:ext cx="818825" cy="743768"/>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4876887" y="2631261"/>
            <a:ext cx="818825" cy="743768"/>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4876887" y="1503324"/>
            <a:ext cx="818825" cy="743768"/>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txBox="1">
            <a:spLocks noGrp="1"/>
          </p:cNvSpPr>
          <p:nvPr>
            <p:ph type="title"/>
          </p:nvPr>
        </p:nvSpPr>
        <p:spPr>
          <a:xfrm>
            <a:off x="1536044" y="1660483"/>
            <a:ext cx="27294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a:t>
            </a:r>
            <a:endParaRPr dirty="0"/>
          </a:p>
        </p:txBody>
      </p:sp>
      <p:sp>
        <p:nvSpPr>
          <p:cNvPr id="327" name="Google Shape;327;p34"/>
          <p:cNvSpPr txBox="1">
            <a:spLocks noGrp="1"/>
          </p:cNvSpPr>
          <p:nvPr>
            <p:ph type="title" idx="9"/>
          </p:nvPr>
        </p:nvSpPr>
        <p:spPr>
          <a:xfrm>
            <a:off x="5694600" y="2756687"/>
            <a:ext cx="27294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R" dirty="0"/>
              <a:t>Conclusiones</a:t>
            </a:r>
            <a:endParaRPr dirty="0"/>
          </a:p>
        </p:txBody>
      </p:sp>
      <p:sp>
        <p:nvSpPr>
          <p:cNvPr id="331" name="Google Shape;331;p34"/>
          <p:cNvSpPr txBox="1">
            <a:spLocks noGrp="1"/>
          </p:cNvSpPr>
          <p:nvPr>
            <p:ph type="title" idx="2"/>
          </p:nvPr>
        </p:nvSpPr>
        <p:spPr>
          <a:xfrm>
            <a:off x="720000" y="1695775"/>
            <a:ext cx="8166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01</a:t>
            </a:r>
            <a:endParaRPr>
              <a:solidFill>
                <a:schemeClr val="accent1"/>
              </a:solidFill>
            </a:endParaRPr>
          </a:p>
        </p:txBody>
      </p:sp>
      <p:sp>
        <p:nvSpPr>
          <p:cNvPr id="333" name="Google Shape;333;p34"/>
          <p:cNvSpPr txBox="1">
            <a:spLocks noGrp="1"/>
          </p:cNvSpPr>
          <p:nvPr>
            <p:ph type="title" idx="3"/>
          </p:nvPr>
        </p:nvSpPr>
        <p:spPr>
          <a:xfrm>
            <a:off x="1536700" y="3027186"/>
            <a:ext cx="27294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Materiales y Métodos</a:t>
            </a:r>
            <a:endParaRPr dirty="0"/>
          </a:p>
        </p:txBody>
      </p:sp>
      <p:sp>
        <p:nvSpPr>
          <p:cNvPr id="335" name="Google Shape;335;p34"/>
          <p:cNvSpPr txBox="1">
            <a:spLocks noGrp="1"/>
          </p:cNvSpPr>
          <p:nvPr>
            <p:ph type="title" idx="6"/>
          </p:nvPr>
        </p:nvSpPr>
        <p:spPr>
          <a:xfrm>
            <a:off x="5694600" y="1660483"/>
            <a:ext cx="27294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Resultados</a:t>
            </a:r>
            <a:endParaRPr dirty="0"/>
          </a:p>
        </p:txBody>
      </p:sp>
      <p:sp>
        <p:nvSpPr>
          <p:cNvPr id="336" name="Google Shape;336;p34"/>
          <p:cNvSpPr txBox="1">
            <a:spLocks noGrp="1"/>
          </p:cNvSpPr>
          <p:nvPr>
            <p:ph type="title" idx="4"/>
          </p:nvPr>
        </p:nvSpPr>
        <p:spPr>
          <a:xfrm>
            <a:off x="4878000" y="1695775"/>
            <a:ext cx="8166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03</a:t>
            </a:r>
            <a:endParaRPr dirty="0">
              <a:solidFill>
                <a:schemeClr val="accent1"/>
              </a:solidFill>
            </a:endParaRPr>
          </a:p>
        </p:txBody>
      </p:sp>
      <p:sp>
        <p:nvSpPr>
          <p:cNvPr id="337" name="Google Shape;337;p34"/>
          <p:cNvSpPr txBox="1">
            <a:spLocks noGrp="1"/>
          </p:cNvSpPr>
          <p:nvPr>
            <p:ph type="title" idx="7"/>
          </p:nvPr>
        </p:nvSpPr>
        <p:spPr>
          <a:xfrm>
            <a:off x="720000" y="2825338"/>
            <a:ext cx="8166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02</a:t>
            </a:r>
            <a:endParaRPr>
              <a:solidFill>
                <a:schemeClr val="accent1"/>
              </a:solidFill>
            </a:endParaRPr>
          </a:p>
        </p:txBody>
      </p:sp>
      <p:sp>
        <p:nvSpPr>
          <p:cNvPr id="339" name="Google Shape;339;p34"/>
          <p:cNvSpPr txBox="1">
            <a:spLocks noGrp="1"/>
          </p:cNvSpPr>
          <p:nvPr>
            <p:ph type="title" idx="13"/>
          </p:nvPr>
        </p:nvSpPr>
        <p:spPr>
          <a:xfrm>
            <a:off x="4878000" y="2825338"/>
            <a:ext cx="8166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04</a:t>
            </a:r>
            <a:endParaRPr dirty="0">
              <a:solidFill>
                <a:schemeClr val="accent1"/>
              </a:solidFill>
            </a:endParaRPr>
          </a:p>
        </p:txBody>
      </p:sp>
      <p:sp>
        <p:nvSpPr>
          <p:cNvPr id="343" name="Google Shape;343;p34"/>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R" dirty="0"/>
              <a:t>Agenda</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p:nvPr/>
        </p:nvSpPr>
        <p:spPr>
          <a:xfrm>
            <a:off x="713088" y="1907394"/>
            <a:ext cx="1462537" cy="1328709"/>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txBox="1">
            <a:spLocks noGrp="1"/>
          </p:cNvSpPr>
          <p:nvPr>
            <p:ph type="title"/>
          </p:nvPr>
        </p:nvSpPr>
        <p:spPr>
          <a:xfrm>
            <a:off x="2006591" y="1322070"/>
            <a:ext cx="5082776" cy="16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Acerca del cáncer de piel</a:t>
            </a:r>
            <a:endParaRPr sz="3600" dirty="0"/>
          </a:p>
        </p:txBody>
      </p:sp>
      <p:sp>
        <p:nvSpPr>
          <p:cNvPr id="350" name="Google Shape;350;p35"/>
          <p:cNvSpPr txBox="1">
            <a:spLocks noGrp="1"/>
          </p:cNvSpPr>
          <p:nvPr>
            <p:ph type="title" idx="2"/>
          </p:nvPr>
        </p:nvSpPr>
        <p:spPr>
          <a:xfrm>
            <a:off x="818400" y="215083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1" name="Google Shape;351;p35"/>
          <p:cNvSpPr txBox="1">
            <a:spLocks noGrp="1"/>
          </p:cNvSpPr>
          <p:nvPr>
            <p:ph type="subTitle" idx="1"/>
          </p:nvPr>
        </p:nvSpPr>
        <p:spPr>
          <a:xfrm>
            <a:off x="2422900" y="3029850"/>
            <a:ext cx="3102900" cy="7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R" dirty="0"/>
              <a:t>Cáncer más frecuente en Costa Rica, según datos de la CCSS</a:t>
            </a:r>
            <a:endParaRPr dirty="0"/>
          </a:p>
        </p:txBody>
      </p:sp>
      <p:grpSp>
        <p:nvGrpSpPr>
          <p:cNvPr id="352" name="Google Shape;352;p35"/>
          <p:cNvGrpSpPr/>
          <p:nvPr/>
        </p:nvGrpSpPr>
        <p:grpSpPr>
          <a:xfrm>
            <a:off x="5660209" y="1260687"/>
            <a:ext cx="4641179" cy="4030927"/>
            <a:chOff x="5660209" y="1260687"/>
            <a:chExt cx="4641179" cy="4030927"/>
          </a:xfrm>
        </p:grpSpPr>
        <p:sp>
          <p:nvSpPr>
            <p:cNvPr id="353" name="Google Shape;353;p35"/>
            <p:cNvSpPr/>
            <p:nvPr/>
          </p:nvSpPr>
          <p:spPr>
            <a:xfrm flipH="1">
              <a:off x="5660209" y="1260687"/>
              <a:ext cx="4641179" cy="4030927"/>
            </a:xfrm>
            <a:custGeom>
              <a:avLst/>
              <a:gdLst/>
              <a:ahLst/>
              <a:cxnLst/>
              <a:rect l="l" t="t" r="r" b="b"/>
              <a:pathLst>
                <a:path w="129443" h="112423" extrusionOk="0">
                  <a:moveTo>
                    <a:pt x="84488" y="1"/>
                  </a:moveTo>
                  <a:cubicBezTo>
                    <a:pt x="84408" y="1"/>
                    <a:pt x="84328" y="1"/>
                    <a:pt x="84249" y="2"/>
                  </a:cubicBezTo>
                  <a:cubicBezTo>
                    <a:pt x="73610" y="115"/>
                    <a:pt x="64151" y="8018"/>
                    <a:pt x="53520" y="8018"/>
                  </a:cubicBezTo>
                  <a:cubicBezTo>
                    <a:pt x="53385" y="8018"/>
                    <a:pt x="53250" y="8017"/>
                    <a:pt x="53115" y="8014"/>
                  </a:cubicBezTo>
                  <a:cubicBezTo>
                    <a:pt x="46153" y="7877"/>
                    <a:pt x="39625" y="4271"/>
                    <a:pt x="32663" y="4065"/>
                  </a:cubicBezTo>
                  <a:cubicBezTo>
                    <a:pt x="32473" y="4059"/>
                    <a:pt x="32282" y="4057"/>
                    <a:pt x="32092" y="4057"/>
                  </a:cubicBezTo>
                  <a:cubicBezTo>
                    <a:pt x="23210" y="4057"/>
                    <a:pt x="14665" y="10272"/>
                    <a:pt x="11961" y="18719"/>
                  </a:cubicBezTo>
                  <a:cubicBezTo>
                    <a:pt x="11048" y="21572"/>
                    <a:pt x="10751" y="24608"/>
                    <a:pt x="9541" y="27324"/>
                  </a:cubicBezTo>
                  <a:cubicBezTo>
                    <a:pt x="7647" y="31592"/>
                    <a:pt x="3698" y="34720"/>
                    <a:pt x="1849" y="39011"/>
                  </a:cubicBezTo>
                  <a:cubicBezTo>
                    <a:pt x="0" y="43302"/>
                    <a:pt x="525" y="48369"/>
                    <a:pt x="2534" y="52569"/>
                  </a:cubicBezTo>
                  <a:cubicBezTo>
                    <a:pt x="4543" y="56792"/>
                    <a:pt x="7921" y="60215"/>
                    <a:pt x="11687" y="62977"/>
                  </a:cubicBezTo>
                  <a:cubicBezTo>
                    <a:pt x="15841" y="66059"/>
                    <a:pt x="21000" y="69117"/>
                    <a:pt x="21662" y="74253"/>
                  </a:cubicBezTo>
                  <a:cubicBezTo>
                    <a:pt x="22666" y="82105"/>
                    <a:pt x="12349" y="87469"/>
                    <a:pt x="12029" y="95389"/>
                  </a:cubicBezTo>
                  <a:cubicBezTo>
                    <a:pt x="11824" y="100433"/>
                    <a:pt x="16001" y="104793"/>
                    <a:pt x="20680" y="106710"/>
                  </a:cubicBezTo>
                  <a:cubicBezTo>
                    <a:pt x="25359" y="108628"/>
                    <a:pt x="30564" y="108719"/>
                    <a:pt x="35585" y="109267"/>
                  </a:cubicBezTo>
                  <a:cubicBezTo>
                    <a:pt x="43209" y="110111"/>
                    <a:pt x="50125" y="112348"/>
                    <a:pt x="57794" y="112417"/>
                  </a:cubicBezTo>
                  <a:cubicBezTo>
                    <a:pt x="58171" y="112421"/>
                    <a:pt x="58547" y="112422"/>
                    <a:pt x="58924" y="112422"/>
                  </a:cubicBezTo>
                  <a:cubicBezTo>
                    <a:pt x="67480" y="112422"/>
                    <a:pt x="75868" y="111418"/>
                    <a:pt x="84089" y="108947"/>
                  </a:cubicBezTo>
                  <a:cubicBezTo>
                    <a:pt x="87809" y="107829"/>
                    <a:pt x="91484" y="106436"/>
                    <a:pt x="95342" y="105911"/>
                  </a:cubicBezTo>
                  <a:cubicBezTo>
                    <a:pt x="98514" y="105478"/>
                    <a:pt x="101801" y="105683"/>
                    <a:pt x="104951" y="105021"/>
                  </a:cubicBezTo>
                  <a:cubicBezTo>
                    <a:pt x="108443" y="104314"/>
                    <a:pt x="111685" y="102602"/>
                    <a:pt x="114561" y="100502"/>
                  </a:cubicBezTo>
                  <a:cubicBezTo>
                    <a:pt x="121363" y="95503"/>
                    <a:pt x="126407" y="87994"/>
                    <a:pt x="127913" y="79685"/>
                  </a:cubicBezTo>
                  <a:cubicBezTo>
                    <a:pt x="129443" y="71377"/>
                    <a:pt x="127274" y="62361"/>
                    <a:pt x="121751" y="55970"/>
                  </a:cubicBezTo>
                  <a:cubicBezTo>
                    <a:pt x="118829" y="52615"/>
                    <a:pt x="115108" y="50058"/>
                    <a:pt x="111822" y="47045"/>
                  </a:cubicBezTo>
                  <a:cubicBezTo>
                    <a:pt x="108535" y="44055"/>
                    <a:pt x="105567" y="40380"/>
                    <a:pt x="104837" y="35975"/>
                  </a:cubicBezTo>
                  <a:cubicBezTo>
                    <a:pt x="104107" y="31592"/>
                    <a:pt x="105727" y="27187"/>
                    <a:pt x="105978" y="22736"/>
                  </a:cubicBezTo>
                  <a:cubicBezTo>
                    <a:pt x="106321" y="16870"/>
                    <a:pt x="104107" y="10913"/>
                    <a:pt x="100067" y="6644"/>
                  </a:cubicBezTo>
                  <a:cubicBezTo>
                    <a:pt x="96059" y="2456"/>
                    <a:pt x="90296" y="1"/>
                    <a:pt x="8448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5"/>
            <p:cNvGrpSpPr/>
            <p:nvPr/>
          </p:nvGrpSpPr>
          <p:grpSpPr>
            <a:xfrm>
              <a:off x="5894174" y="1471914"/>
              <a:ext cx="3654156" cy="2738601"/>
              <a:chOff x="5056099" y="1181139"/>
              <a:chExt cx="3654156" cy="2738601"/>
            </a:xfrm>
          </p:grpSpPr>
          <p:sp>
            <p:nvSpPr>
              <p:cNvPr id="355" name="Google Shape;355;p35"/>
              <p:cNvSpPr/>
              <p:nvPr/>
            </p:nvSpPr>
            <p:spPr>
              <a:xfrm rot="-3403405">
                <a:off x="5774466" y="1988199"/>
                <a:ext cx="525623" cy="404264"/>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6020207" y="1181139"/>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7618971" y="1262051"/>
                <a:ext cx="478994" cy="356198"/>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8247336" y="176362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5056099" y="3489769"/>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5529629" y="293307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n 2" descr="Una caricatura de una persona&#10;&#10;Descripción generada automáticamente con confianza media">
            <a:extLst>
              <a:ext uri="{FF2B5EF4-FFF2-40B4-BE49-F238E27FC236}">
                <a16:creationId xmlns:a16="http://schemas.microsoft.com/office/drawing/2014/main" id="{EB76C319-42AD-410A-B2CD-FDF310A6C23F}"/>
              </a:ext>
            </a:extLst>
          </p:cNvPr>
          <p:cNvPicPr>
            <a:picLocks noChangeAspect="1"/>
          </p:cNvPicPr>
          <p:nvPr/>
        </p:nvPicPr>
        <p:blipFill>
          <a:blip r:embed="rId3"/>
          <a:stretch>
            <a:fillRect/>
          </a:stretch>
        </p:blipFill>
        <p:spPr>
          <a:xfrm>
            <a:off x="6927734" y="2737435"/>
            <a:ext cx="2127176" cy="14651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R" dirty="0"/>
              <a:t>Antecedentes</a:t>
            </a:r>
            <a:endParaRPr dirty="0"/>
          </a:p>
        </p:txBody>
      </p:sp>
      <p:sp>
        <p:nvSpPr>
          <p:cNvPr id="663" name="Google Shape;663;p47"/>
          <p:cNvSpPr txBox="1"/>
          <p:nvPr/>
        </p:nvSpPr>
        <p:spPr>
          <a:xfrm>
            <a:off x="4610850" y="1780200"/>
            <a:ext cx="1858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1200" dirty="0">
                <a:solidFill>
                  <a:schemeClr val="dk1"/>
                </a:solidFill>
                <a:latin typeface="Cambay"/>
                <a:cs typeface="Cambay"/>
              </a:rPr>
              <a:t>En hombres cáncer de próstata y mujeres cáncer de mamá</a:t>
            </a:r>
          </a:p>
        </p:txBody>
      </p:sp>
      <p:sp>
        <p:nvSpPr>
          <p:cNvPr id="664" name="Google Shape;664;p47"/>
          <p:cNvSpPr txBox="1"/>
          <p:nvPr/>
        </p:nvSpPr>
        <p:spPr>
          <a:xfrm>
            <a:off x="6647054" y="3801474"/>
            <a:ext cx="1858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Cambay"/>
                <a:ea typeface="Cambay"/>
                <a:cs typeface="Cambay"/>
                <a:sym typeface="Cambay"/>
              </a:rPr>
              <a:t>11 500 casos nuevos y 5500 muertes en 2021</a:t>
            </a:r>
            <a:endParaRPr dirty="0">
              <a:solidFill>
                <a:schemeClr val="dk1"/>
              </a:solidFill>
              <a:latin typeface="Cambay"/>
              <a:ea typeface="Cambay"/>
              <a:cs typeface="Cambay"/>
              <a:sym typeface="Cambay"/>
            </a:endParaRPr>
          </a:p>
        </p:txBody>
      </p:sp>
      <p:sp>
        <p:nvSpPr>
          <p:cNvPr id="665" name="Google Shape;665;p47"/>
          <p:cNvSpPr txBox="1"/>
          <p:nvPr/>
        </p:nvSpPr>
        <p:spPr>
          <a:xfrm>
            <a:off x="4610749" y="1473600"/>
            <a:ext cx="1858200" cy="41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2"/>
                </a:solidFill>
                <a:latin typeface="Montserrat"/>
                <a:ea typeface="Montserrat"/>
                <a:cs typeface="Montserrat"/>
                <a:sym typeface="Montserrat"/>
              </a:rPr>
              <a:t>Costa Rica</a:t>
            </a:r>
            <a:endParaRPr sz="2000" b="1" dirty="0">
              <a:solidFill>
                <a:schemeClr val="lt2"/>
              </a:solidFill>
              <a:latin typeface="Montserrat"/>
              <a:ea typeface="Montserrat"/>
              <a:cs typeface="Montserrat"/>
              <a:sym typeface="Montserrat"/>
            </a:endParaRPr>
          </a:p>
        </p:txBody>
      </p:sp>
      <p:sp>
        <p:nvSpPr>
          <p:cNvPr id="666" name="Google Shape;666;p47"/>
          <p:cNvSpPr txBox="1"/>
          <p:nvPr/>
        </p:nvSpPr>
        <p:spPr>
          <a:xfrm>
            <a:off x="6572626" y="3421550"/>
            <a:ext cx="1858200" cy="41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R" sz="2000" b="1" dirty="0">
                <a:solidFill>
                  <a:schemeClr val="lt2"/>
                </a:solidFill>
                <a:latin typeface="Montserrat"/>
                <a:ea typeface="Montserrat"/>
                <a:cs typeface="Montserrat"/>
                <a:sym typeface="Montserrat"/>
              </a:rPr>
              <a:t>MS</a:t>
            </a:r>
            <a:endParaRPr sz="2000" b="1" dirty="0">
              <a:solidFill>
                <a:schemeClr val="lt2"/>
              </a:solidFill>
              <a:latin typeface="Montserrat"/>
              <a:ea typeface="Montserrat"/>
              <a:cs typeface="Montserrat"/>
              <a:sym typeface="Montserrat"/>
            </a:endParaRPr>
          </a:p>
        </p:txBody>
      </p:sp>
      <p:sp>
        <p:nvSpPr>
          <p:cNvPr id="667" name="Google Shape;667;p47"/>
          <p:cNvSpPr txBox="1"/>
          <p:nvPr/>
        </p:nvSpPr>
        <p:spPr>
          <a:xfrm>
            <a:off x="686900" y="1473600"/>
            <a:ext cx="1858200" cy="41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2"/>
                </a:solidFill>
                <a:latin typeface="Montserrat"/>
                <a:ea typeface="Montserrat"/>
                <a:cs typeface="Montserrat"/>
                <a:sym typeface="Montserrat"/>
              </a:rPr>
              <a:t>Egipto</a:t>
            </a:r>
            <a:endParaRPr sz="2000" b="1" dirty="0">
              <a:solidFill>
                <a:schemeClr val="lt2"/>
              </a:solidFill>
              <a:latin typeface="Montserrat"/>
              <a:ea typeface="Montserrat"/>
              <a:cs typeface="Montserrat"/>
              <a:sym typeface="Montserrat"/>
            </a:endParaRPr>
          </a:p>
        </p:txBody>
      </p:sp>
      <p:sp>
        <p:nvSpPr>
          <p:cNvPr id="668" name="Google Shape;668;p47"/>
          <p:cNvSpPr txBox="1"/>
          <p:nvPr/>
        </p:nvSpPr>
        <p:spPr>
          <a:xfrm>
            <a:off x="686900" y="1885500"/>
            <a:ext cx="1858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R" dirty="0">
                <a:solidFill>
                  <a:schemeClr val="dk1"/>
                </a:solidFill>
                <a:latin typeface="Cambay"/>
                <a:cs typeface="Cambay"/>
              </a:rPr>
              <a:t>Evidencia desde 1600 a.C</a:t>
            </a:r>
          </a:p>
        </p:txBody>
      </p:sp>
      <p:sp>
        <p:nvSpPr>
          <p:cNvPr id="669" name="Google Shape;669;p47"/>
          <p:cNvSpPr txBox="1"/>
          <p:nvPr/>
        </p:nvSpPr>
        <p:spPr>
          <a:xfrm>
            <a:off x="2648822" y="3421550"/>
            <a:ext cx="1858200" cy="41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2"/>
                </a:solidFill>
                <a:latin typeface="Montserrat"/>
                <a:ea typeface="Montserrat"/>
                <a:cs typeface="Montserrat"/>
                <a:sym typeface="Montserrat"/>
              </a:rPr>
              <a:t>OMS-Mundo</a:t>
            </a:r>
            <a:endParaRPr sz="2000" b="1" dirty="0">
              <a:solidFill>
                <a:schemeClr val="lt2"/>
              </a:solidFill>
              <a:latin typeface="Montserrat"/>
              <a:ea typeface="Montserrat"/>
              <a:cs typeface="Montserrat"/>
              <a:sym typeface="Montserrat"/>
            </a:endParaRPr>
          </a:p>
        </p:txBody>
      </p:sp>
      <p:sp>
        <p:nvSpPr>
          <p:cNvPr id="670" name="Google Shape;670;p47"/>
          <p:cNvSpPr txBox="1"/>
          <p:nvPr/>
        </p:nvSpPr>
        <p:spPr>
          <a:xfrm>
            <a:off x="2648871" y="3833450"/>
            <a:ext cx="1858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chemeClr val="dk1"/>
                </a:solidFill>
                <a:latin typeface="Cambay"/>
                <a:cs typeface="Cambay"/>
              </a:rPr>
              <a:t>Principal causa muerte 2020 con 10 millones defunciones</a:t>
            </a:r>
          </a:p>
        </p:txBody>
      </p:sp>
      <p:sp>
        <p:nvSpPr>
          <p:cNvPr id="671" name="Google Shape;671;p47"/>
          <p:cNvSpPr txBox="1"/>
          <p:nvPr/>
        </p:nvSpPr>
        <p:spPr>
          <a:xfrm>
            <a:off x="1364000" y="2711425"/>
            <a:ext cx="50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ontserrat"/>
                <a:ea typeface="Montserrat"/>
                <a:cs typeface="Montserrat"/>
                <a:sym typeface="Montserrat"/>
              </a:rPr>
              <a:t>1</a:t>
            </a:r>
            <a:endParaRPr sz="3000" b="1">
              <a:solidFill>
                <a:schemeClr val="lt2"/>
              </a:solidFill>
              <a:latin typeface="Montserrat"/>
              <a:ea typeface="Montserrat"/>
              <a:cs typeface="Montserrat"/>
              <a:sym typeface="Montserrat"/>
            </a:endParaRPr>
          </a:p>
        </p:txBody>
      </p:sp>
      <p:sp>
        <p:nvSpPr>
          <p:cNvPr id="672" name="Google Shape;672;p47"/>
          <p:cNvSpPr txBox="1"/>
          <p:nvPr/>
        </p:nvSpPr>
        <p:spPr>
          <a:xfrm>
            <a:off x="3325975" y="2711425"/>
            <a:ext cx="50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ontserrat"/>
                <a:ea typeface="Montserrat"/>
                <a:cs typeface="Montserrat"/>
                <a:sym typeface="Montserrat"/>
              </a:rPr>
              <a:t>2</a:t>
            </a:r>
            <a:endParaRPr sz="3000" b="1">
              <a:solidFill>
                <a:schemeClr val="lt2"/>
              </a:solidFill>
              <a:latin typeface="Montserrat"/>
              <a:ea typeface="Montserrat"/>
              <a:cs typeface="Montserrat"/>
              <a:sym typeface="Montserrat"/>
            </a:endParaRPr>
          </a:p>
        </p:txBody>
      </p:sp>
      <p:sp>
        <p:nvSpPr>
          <p:cNvPr id="673" name="Google Shape;673;p47"/>
          <p:cNvSpPr txBox="1"/>
          <p:nvPr/>
        </p:nvSpPr>
        <p:spPr>
          <a:xfrm>
            <a:off x="5287950" y="2711425"/>
            <a:ext cx="50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ontserrat"/>
                <a:ea typeface="Montserrat"/>
                <a:cs typeface="Montserrat"/>
                <a:sym typeface="Montserrat"/>
              </a:rPr>
              <a:t>3</a:t>
            </a:r>
            <a:endParaRPr sz="3000" b="1">
              <a:solidFill>
                <a:schemeClr val="lt2"/>
              </a:solidFill>
              <a:latin typeface="Montserrat"/>
              <a:ea typeface="Montserrat"/>
              <a:cs typeface="Montserrat"/>
              <a:sym typeface="Montserrat"/>
            </a:endParaRPr>
          </a:p>
        </p:txBody>
      </p:sp>
      <p:sp>
        <p:nvSpPr>
          <p:cNvPr id="674" name="Google Shape;674;p47"/>
          <p:cNvSpPr txBox="1"/>
          <p:nvPr/>
        </p:nvSpPr>
        <p:spPr>
          <a:xfrm>
            <a:off x="7249925" y="2711425"/>
            <a:ext cx="504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ontserrat"/>
                <a:ea typeface="Montserrat"/>
                <a:cs typeface="Montserrat"/>
                <a:sym typeface="Montserrat"/>
              </a:rPr>
              <a:t>4</a:t>
            </a:r>
            <a:endParaRPr sz="3000" b="1">
              <a:solidFill>
                <a:schemeClr val="lt2"/>
              </a:solidFill>
              <a:latin typeface="Montserrat"/>
              <a:ea typeface="Montserrat"/>
              <a:cs typeface="Montserrat"/>
              <a:sym typeface="Montserrat"/>
            </a:endParaRPr>
          </a:p>
        </p:txBody>
      </p:sp>
      <p:cxnSp>
        <p:nvCxnSpPr>
          <p:cNvPr id="675" name="Google Shape;675;p47"/>
          <p:cNvCxnSpPr>
            <a:stCxn id="671" idx="3"/>
            <a:endCxn id="672" idx="1"/>
          </p:cNvCxnSpPr>
          <p:nvPr/>
        </p:nvCxnSpPr>
        <p:spPr>
          <a:xfrm>
            <a:off x="1868000" y="2917375"/>
            <a:ext cx="1458000" cy="0"/>
          </a:xfrm>
          <a:prstGeom prst="straightConnector1">
            <a:avLst/>
          </a:prstGeom>
          <a:noFill/>
          <a:ln w="9525" cap="flat" cmpd="sng">
            <a:solidFill>
              <a:schemeClr val="lt2"/>
            </a:solidFill>
            <a:prstDash val="solid"/>
            <a:round/>
            <a:headEnd type="none" w="med" len="med"/>
            <a:tailEnd type="none" w="med" len="med"/>
          </a:ln>
        </p:spPr>
      </p:cxnSp>
      <p:cxnSp>
        <p:nvCxnSpPr>
          <p:cNvPr id="676" name="Google Shape;676;p47"/>
          <p:cNvCxnSpPr>
            <a:stCxn id="672" idx="3"/>
            <a:endCxn id="673" idx="1"/>
          </p:cNvCxnSpPr>
          <p:nvPr/>
        </p:nvCxnSpPr>
        <p:spPr>
          <a:xfrm>
            <a:off x="3829975" y="2917375"/>
            <a:ext cx="1458000" cy="0"/>
          </a:xfrm>
          <a:prstGeom prst="straightConnector1">
            <a:avLst/>
          </a:prstGeom>
          <a:noFill/>
          <a:ln w="9525" cap="flat" cmpd="sng">
            <a:solidFill>
              <a:schemeClr val="lt2"/>
            </a:solidFill>
            <a:prstDash val="solid"/>
            <a:round/>
            <a:headEnd type="none" w="med" len="med"/>
            <a:tailEnd type="none" w="med" len="med"/>
          </a:ln>
        </p:spPr>
      </p:cxnSp>
      <p:cxnSp>
        <p:nvCxnSpPr>
          <p:cNvPr id="677" name="Google Shape;677;p47"/>
          <p:cNvCxnSpPr>
            <a:stCxn id="673" idx="3"/>
            <a:endCxn id="674" idx="1"/>
          </p:cNvCxnSpPr>
          <p:nvPr/>
        </p:nvCxnSpPr>
        <p:spPr>
          <a:xfrm>
            <a:off x="5791950" y="2917375"/>
            <a:ext cx="1458000" cy="0"/>
          </a:xfrm>
          <a:prstGeom prst="straightConnector1">
            <a:avLst/>
          </a:prstGeom>
          <a:noFill/>
          <a:ln w="9525" cap="flat" cmpd="sng">
            <a:solidFill>
              <a:schemeClr val="lt2"/>
            </a:solidFill>
            <a:prstDash val="solid"/>
            <a:round/>
            <a:headEnd type="none" w="med" len="med"/>
            <a:tailEnd type="none" w="med" len="med"/>
          </a:ln>
        </p:spPr>
      </p:cxnSp>
      <p:cxnSp>
        <p:nvCxnSpPr>
          <p:cNvPr id="678" name="Google Shape;678;p47"/>
          <p:cNvCxnSpPr>
            <a:stCxn id="671" idx="0"/>
            <a:endCxn id="668" idx="2"/>
          </p:cNvCxnSpPr>
          <p:nvPr/>
        </p:nvCxnSpPr>
        <p:spPr>
          <a:xfrm rot="10800000">
            <a:off x="1616000" y="2413225"/>
            <a:ext cx="0" cy="298200"/>
          </a:xfrm>
          <a:prstGeom prst="straightConnector1">
            <a:avLst/>
          </a:prstGeom>
          <a:noFill/>
          <a:ln w="9525" cap="flat" cmpd="sng">
            <a:solidFill>
              <a:schemeClr val="lt2"/>
            </a:solidFill>
            <a:prstDash val="solid"/>
            <a:round/>
            <a:headEnd type="none" w="med" len="med"/>
            <a:tailEnd type="none" w="med" len="med"/>
          </a:ln>
        </p:spPr>
      </p:cxnSp>
      <p:cxnSp>
        <p:nvCxnSpPr>
          <p:cNvPr id="679" name="Google Shape;679;p47"/>
          <p:cNvCxnSpPr>
            <a:stCxn id="672" idx="2"/>
            <a:endCxn id="669" idx="0"/>
          </p:cNvCxnSpPr>
          <p:nvPr/>
        </p:nvCxnSpPr>
        <p:spPr>
          <a:xfrm>
            <a:off x="3577975" y="3123325"/>
            <a:ext cx="0" cy="298200"/>
          </a:xfrm>
          <a:prstGeom prst="straightConnector1">
            <a:avLst/>
          </a:prstGeom>
          <a:noFill/>
          <a:ln w="9525" cap="flat" cmpd="sng">
            <a:solidFill>
              <a:schemeClr val="lt2"/>
            </a:solidFill>
            <a:prstDash val="solid"/>
            <a:round/>
            <a:headEnd type="none" w="med" len="med"/>
            <a:tailEnd type="none" w="med" len="med"/>
          </a:ln>
        </p:spPr>
      </p:cxnSp>
      <p:cxnSp>
        <p:nvCxnSpPr>
          <p:cNvPr id="680" name="Google Shape;680;p47"/>
          <p:cNvCxnSpPr>
            <a:cxnSpLocks/>
            <a:stCxn id="673" idx="0"/>
          </p:cNvCxnSpPr>
          <p:nvPr/>
        </p:nvCxnSpPr>
        <p:spPr>
          <a:xfrm flipH="1" flipV="1">
            <a:off x="5539849" y="2413200"/>
            <a:ext cx="101" cy="298225"/>
          </a:xfrm>
          <a:prstGeom prst="straightConnector1">
            <a:avLst/>
          </a:prstGeom>
          <a:noFill/>
          <a:ln w="9525" cap="flat" cmpd="sng">
            <a:solidFill>
              <a:schemeClr val="lt2"/>
            </a:solidFill>
            <a:prstDash val="solid"/>
            <a:round/>
            <a:headEnd type="none" w="med" len="med"/>
            <a:tailEnd type="none" w="med" len="med"/>
          </a:ln>
        </p:spPr>
      </p:cxnSp>
      <p:cxnSp>
        <p:nvCxnSpPr>
          <p:cNvPr id="681" name="Google Shape;681;p47"/>
          <p:cNvCxnSpPr>
            <a:stCxn id="674" idx="2"/>
            <a:endCxn id="666" idx="0"/>
          </p:cNvCxnSpPr>
          <p:nvPr/>
        </p:nvCxnSpPr>
        <p:spPr>
          <a:xfrm flipH="1">
            <a:off x="7501625" y="3123325"/>
            <a:ext cx="300" cy="298200"/>
          </a:xfrm>
          <a:prstGeom prst="straightConnector1">
            <a:avLst/>
          </a:prstGeom>
          <a:noFill/>
          <a:ln w="9525" cap="flat" cmpd="sng">
            <a:solidFill>
              <a:schemeClr val="lt2"/>
            </a:solidFill>
            <a:prstDash val="solid"/>
            <a:round/>
            <a:headEnd type="none" w="med" len="med"/>
            <a:tailEnd type="none" w="med" len="med"/>
          </a:ln>
        </p:spPr>
      </p:cxnSp>
      <p:pic>
        <p:nvPicPr>
          <p:cNvPr id="38" name="Imagen 37" descr="Un dibujo de una persona&#10;&#10;Descripción generada automáticamente con confianza baja">
            <a:extLst>
              <a:ext uri="{FF2B5EF4-FFF2-40B4-BE49-F238E27FC236}">
                <a16:creationId xmlns:a16="http://schemas.microsoft.com/office/drawing/2014/main" id="{05A29AD2-E09E-49C4-833C-D725FC22CC2B}"/>
              </a:ext>
            </a:extLst>
          </p:cNvPr>
          <p:cNvPicPr>
            <a:picLocks noChangeAspect="1"/>
          </p:cNvPicPr>
          <p:nvPr/>
        </p:nvPicPr>
        <p:blipFill>
          <a:blip r:embed="rId3"/>
          <a:stretch>
            <a:fillRect/>
          </a:stretch>
        </p:blipFill>
        <p:spPr>
          <a:xfrm>
            <a:off x="1001878" y="3329275"/>
            <a:ext cx="1228284" cy="690601"/>
          </a:xfrm>
          <a:prstGeom prst="rect">
            <a:avLst/>
          </a:prstGeom>
        </p:spPr>
      </p:pic>
      <p:pic>
        <p:nvPicPr>
          <p:cNvPr id="40" name="Picture 2" descr="Organización Mundial de la Salud - Wikipedia, la enciclopedia libre">
            <a:extLst>
              <a:ext uri="{FF2B5EF4-FFF2-40B4-BE49-F238E27FC236}">
                <a16:creationId xmlns:a16="http://schemas.microsoft.com/office/drawing/2014/main" id="{1D764FFC-C9E9-4F92-B14B-33FF5B3C6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102" y="1535524"/>
            <a:ext cx="1272329" cy="6906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AA9CFC3-132B-4422-8D3F-D202AE8EE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670" y="3307324"/>
            <a:ext cx="1687721" cy="1516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nfrentando los desafíos de los residuos eléctricos y electrónicos en  América Latina">
            <a:extLst>
              <a:ext uri="{FF2B5EF4-FFF2-40B4-BE49-F238E27FC236}">
                <a16:creationId xmlns:a16="http://schemas.microsoft.com/office/drawing/2014/main" id="{4E7E52DA-FE8B-4A2F-9AC2-C1491732BA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6780" y="1240590"/>
            <a:ext cx="1218748" cy="1218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36"/>
          <p:cNvGrpSpPr/>
          <p:nvPr/>
        </p:nvGrpSpPr>
        <p:grpSpPr>
          <a:xfrm>
            <a:off x="-1126864" y="539389"/>
            <a:ext cx="5490896" cy="4987576"/>
            <a:chOff x="4571999" y="652902"/>
            <a:chExt cx="5490896" cy="4987576"/>
          </a:xfrm>
        </p:grpSpPr>
        <p:sp>
          <p:nvSpPr>
            <p:cNvPr id="391" name="Google Shape;391;p36"/>
            <p:cNvSpPr/>
            <p:nvPr/>
          </p:nvSpPr>
          <p:spPr>
            <a:xfrm>
              <a:off x="4571999" y="652902"/>
              <a:ext cx="5490896" cy="4987576"/>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6083844" y="1551033"/>
              <a:ext cx="525622" cy="404263"/>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6905182" y="1073414"/>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rot="1529849">
              <a:off x="8078751" y="1575072"/>
              <a:ext cx="478986" cy="356192"/>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8657986" y="236797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5843224" y="3298994"/>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843204" y="236797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8427413" y="3322999"/>
              <a:ext cx="552342" cy="381961"/>
            </a:xfrm>
            <a:custGeom>
              <a:avLst/>
              <a:gdLst/>
              <a:ahLst/>
              <a:cxnLst/>
              <a:rect l="l" t="t" r="r" b="b"/>
              <a:pathLst>
                <a:path w="10377" h="7176" extrusionOk="0">
                  <a:moveTo>
                    <a:pt x="7927" y="239"/>
                  </a:moveTo>
                  <a:cubicBezTo>
                    <a:pt x="8027" y="239"/>
                    <a:pt x="8121" y="258"/>
                    <a:pt x="8196" y="308"/>
                  </a:cubicBezTo>
                  <a:cubicBezTo>
                    <a:pt x="8371" y="434"/>
                    <a:pt x="8346" y="684"/>
                    <a:pt x="8321" y="960"/>
                  </a:cubicBezTo>
                  <a:cubicBezTo>
                    <a:pt x="8296" y="1211"/>
                    <a:pt x="8271" y="1486"/>
                    <a:pt x="8397" y="1712"/>
                  </a:cubicBezTo>
                  <a:cubicBezTo>
                    <a:pt x="8597" y="2038"/>
                    <a:pt x="8948" y="2113"/>
                    <a:pt x="9299" y="2163"/>
                  </a:cubicBezTo>
                  <a:cubicBezTo>
                    <a:pt x="9625" y="2213"/>
                    <a:pt x="9900" y="2288"/>
                    <a:pt x="10051" y="2489"/>
                  </a:cubicBezTo>
                  <a:cubicBezTo>
                    <a:pt x="10126" y="2614"/>
                    <a:pt x="10126" y="2764"/>
                    <a:pt x="10101" y="2865"/>
                  </a:cubicBezTo>
                  <a:cubicBezTo>
                    <a:pt x="10051" y="3065"/>
                    <a:pt x="9900" y="3266"/>
                    <a:pt x="9700" y="3366"/>
                  </a:cubicBezTo>
                  <a:cubicBezTo>
                    <a:pt x="9424" y="3516"/>
                    <a:pt x="9123" y="3566"/>
                    <a:pt x="8798" y="3592"/>
                  </a:cubicBezTo>
                  <a:cubicBezTo>
                    <a:pt x="8697" y="3592"/>
                    <a:pt x="8622" y="3617"/>
                    <a:pt x="8522" y="3617"/>
                  </a:cubicBezTo>
                  <a:cubicBezTo>
                    <a:pt x="7945" y="3717"/>
                    <a:pt x="7544" y="3917"/>
                    <a:pt x="7369" y="4268"/>
                  </a:cubicBezTo>
                  <a:cubicBezTo>
                    <a:pt x="7168" y="4594"/>
                    <a:pt x="7219" y="4970"/>
                    <a:pt x="7269" y="5346"/>
                  </a:cubicBezTo>
                  <a:cubicBezTo>
                    <a:pt x="7319" y="5571"/>
                    <a:pt x="7344" y="5797"/>
                    <a:pt x="7319" y="6023"/>
                  </a:cubicBezTo>
                  <a:cubicBezTo>
                    <a:pt x="7244" y="6474"/>
                    <a:pt x="6868" y="6850"/>
                    <a:pt x="6417" y="6925"/>
                  </a:cubicBezTo>
                  <a:cubicBezTo>
                    <a:pt x="6362" y="6935"/>
                    <a:pt x="6306" y="6939"/>
                    <a:pt x="6250" y="6939"/>
                  </a:cubicBezTo>
                  <a:cubicBezTo>
                    <a:pt x="5867" y="6939"/>
                    <a:pt x="5464" y="6723"/>
                    <a:pt x="5289" y="6373"/>
                  </a:cubicBezTo>
                  <a:cubicBezTo>
                    <a:pt x="5239" y="6298"/>
                    <a:pt x="5214" y="6223"/>
                    <a:pt x="5163" y="6123"/>
                  </a:cubicBezTo>
                  <a:cubicBezTo>
                    <a:pt x="5113" y="5972"/>
                    <a:pt x="5038" y="5797"/>
                    <a:pt x="4913" y="5672"/>
                  </a:cubicBezTo>
                  <a:cubicBezTo>
                    <a:pt x="4737" y="5471"/>
                    <a:pt x="4462" y="5346"/>
                    <a:pt x="4161" y="5321"/>
                  </a:cubicBezTo>
                  <a:lnTo>
                    <a:pt x="4086" y="5321"/>
                  </a:lnTo>
                  <a:cubicBezTo>
                    <a:pt x="3635" y="5321"/>
                    <a:pt x="3234" y="5496"/>
                    <a:pt x="2858" y="5647"/>
                  </a:cubicBezTo>
                  <a:cubicBezTo>
                    <a:pt x="2457" y="5822"/>
                    <a:pt x="2081" y="5972"/>
                    <a:pt x="1655" y="5972"/>
                  </a:cubicBezTo>
                  <a:cubicBezTo>
                    <a:pt x="1279" y="5947"/>
                    <a:pt x="903" y="5747"/>
                    <a:pt x="627" y="5396"/>
                  </a:cubicBezTo>
                  <a:cubicBezTo>
                    <a:pt x="351" y="5020"/>
                    <a:pt x="251" y="4544"/>
                    <a:pt x="326" y="4143"/>
                  </a:cubicBezTo>
                  <a:cubicBezTo>
                    <a:pt x="552" y="3291"/>
                    <a:pt x="1178" y="3165"/>
                    <a:pt x="1880" y="3015"/>
                  </a:cubicBezTo>
                  <a:cubicBezTo>
                    <a:pt x="1980" y="3015"/>
                    <a:pt x="2081" y="2990"/>
                    <a:pt x="2181" y="2965"/>
                  </a:cubicBezTo>
                  <a:lnTo>
                    <a:pt x="2407" y="2915"/>
                  </a:lnTo>
                  <a:cubicBezTo>
                    <a:pt x="3309" y="2739"/>
                    <a:pt x="3710" y="2664"/>
                    <a:pt x="4637" y="1837"/>
                  </a:cubicBezTo>
                  <a:cubicBezTo>
                    <a:pt x="5489" y="1085"/>
                    <a:pt x="6517" y="559"/>
                    <a:pt x="7620" y="283"/>
                  </a:cubicBezTo>
                  <a:cubicBezTo>
                    <a:pt x="7720" y="258"/>
                    <a:pt x="7826" y="239"/>
                    <a:pt x="7927" y="239"/>
                  </a:cubicBezTo>
                  <a:close/>
                  <a:moveTo>
                    <a:pt x="7926" y="0"/>
                  </a:moveTo>
                  <a:cubicBezTo>
                    <a:pt x="7804" y="0"/>
                    <a:pt x="7682" y="24"/>
                    <a:pt x="7569" y="58"/>
                  </a:cubicBezTo>
                  <a:cubicBezTo>
                    <a:pt x="6442" y="333"/>
                    <a:pt x="5364" y="885"/>
                    <a:pt x="4487" y="1662"/>
                  </a:cubicBezTo>
                  <a:cubicBezTo>
                    <a:pt x="3585" y="2439"/>
                    <a:pt x="3234" y="2514"/>
                    <a:pt x="2356" y="2689"/>
                  </a:cubicBezTo>
                  <a:lnTo>
                    <a:pt x="2131" y="2739"/>
                  </a:lnTo>
                  <a:cubicBezTo>
                    <a:pt x="2031" y="2764"/>
                    <a:pt x="1930" y="2764"/>
                    <a:pt x="1855" y="2790"/>
                  </a:cubicBezTo>
                  <a:cubicBezTo>
                    <a:pt x="1103" y="2940"/>
                    <a:pt x="351" y="3065"/>
                    <a:pt x="101" y="4093"/>
                  </a:cubicBezTo>
                  <a:cubicBezTo>
                    <a:pt x="1" y="4569"/>
                    <a:pt x="126" y="5095"/>
                    <a:pt x="452" y="5521"/>
                  </a:cubicBezTo>
                  <a:cubicBezTo>
                    <a:pt x="752" y="5947"/>
                    <a:pt x="1204" y="6173"/>
                    <a:pt x="1655" y="6198"/>
                  </a:cubicBezTo>
                  <a:cubicBezTo>
                    <a:pt x="1684" y="6200"/>
                    <a:pt x="1713" y="6200"/>
                    <a:pt x="1742" y="6200"/>
                  </a:cubicBezTo>
                  <a:cubicBezTo>
                    <a:pt x="2161" y="6200"/>
                    <a:pt x="2558" y="6036"/>
                    <a:pt x="2933" y="5872"/>
                  </a:cubicBezTo>
                  <a:cubicBezTo>
                    <a:pt x="3331" y="5732"/>
                    <a:pt x="3686" y="5569"/>
                    <a:pt x="4058" y="5569"/>
                  </a:cubicBezTo>
                  <a:cubicBezTo>
                    <a:pt x="4084" y="5569"/>
                    <a:pt x="4110" y="5570"/>
                    <a:pt x="4136" y="5571"/>
                  </a:cubicBezTo>
                  <a:cubicBezTo>
                    <a:pt x="4286" y="5571"/>
                    <a:pt x="4562" y="5622"/>
                    <a:pt x="4737" y="5822"/>
                  </a:cubicBezTo>
                  <a:cubicBezTo>
                    <a:pt x="4838" y="5922"/>
                    <a:pt x="4888" y="6073"/>
                    <a:pt x="4938" y="6223"/>
                  </a:cubicBezTo>
                  <a:cubicBezTo>
                    <a:pt x="4988" y="6298"/>
                    <a:pt x="5013" y="6399"/>
                    <a:pt x="5063" y="6499"/>
                  </a:cubicBezTo>
                  <a:cubicBezTo>
                    <a:pt x="5289" y="6925"/>
                    <a:pt x="5765" y="7176"/>
                    <a:pt x="6241" y="7176"/>
                  </a:cubicBezTo>
                  <a:lnTo>
                    <a:pt x="6467" y="7176"/>
                  </a:lnTo>
                  <a:cubicBezTo>
                    <a:pt x="7018" y="7075"/>
                    <a:pt x="7469" y="6599"/>
                    <a:pt x="7544" y="6048"/>
                  </a:cubicBezTo>
                  <a:cubicBezTo>
                    <a:pt x="7595" y="5797"/>
                    <a:pt x="7544" y="5546"/>
                    <a:pt x="7519" y="5296"/>
                  </a:cubicBezTo>
                  <a:cubicBezTo>
                    <a:pt x="7469" y="4970"/>
                    <a:pt x="7419" y="4644"/>
                    <a:pt x="7569" y="4394"/>
                  </a:cubicBezTo>
                  <a:cubicBezTo>
                    <a:pt x="7720" y="4118"/>
                    <a:pt x="8046" y="3942"/>
                    <a:pt x="8547" y="3867"/>
                  </a:cubicBezTo>
                  <a:cubicBezTo>
                    <a:pt x="8647" y="3842"/>
                    <a:pt x="8722" y="3842"/>
                    <a:pt x="8823" y="3842"/>
                  </a:cubicBezTo>
                  <a:cubicBezTo>
                    <a:pt x="9148" y="3792"/>
                    <a:pt x="9499" y="3742"/>
                    <a:pt x="9825" y="3592"/>
                  </a:cubicBezTo>
                  <a:cubicBezTo>
                    <a:pt x="10076" y="3441"/>
                    <a:pt x="10276" y="3191"/>
                    <a:pt x="10326" y="2915"/>
                  </a:cubicBezTo>
                  <a:cubicBezTo>
                    <a:pt x="10377" y="2714"/>
                    <a:pt x="10351" y="2514"/>
                    <a:pt x="10251" y="2363"/>
                  </a:cubicBezTo>
                  <a:cubicBezTo>
                    <a:pt x="10051" y="2063"/>
                    <a:pt x="9700" y="1988"/>
                    <a:pt x="9349" y="1937"/>
                  </a:cubicBezTo>
                  <a:cubicBezTo>
                    <a:pt x="9048" y="1887"/>
                    <a:pt x="8747" y="1812"/>
                    <a:pt x="8622" y="1586"/>
                  </a:cubicBezTo>
                  <a:cubicBezTo>
                    <a:pt x="8522" y="1436"/>
                    <a:pt x="8547" y="1211"/>
                    <a:pt x="8572" y="985"/>
                  </a:cubicBezTo>
                  <a:cubicBezTo>
                    <a:pt x="8597" y="684"/>
                    <a:pt x="8622" y="333"/>
                    <a:pt x="8346" y="133"/>
                  </a:cubicBezTo>
                  <a:cubicBezTo>
                    <a:pt x="8222" y="36"/>
                    <a:pt x="8075" y="0"/>
                    <a:pt x="7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6"/>
          <p:cNvSpPr txBox="1">
            <a:spLocks noGrp="1"/>
          </p:cNvSpPr>
          <p:nvPr>
            <p:ph type="title"/>
          </p:nvPr>
        </p:nvSpPr>
        <p:spPr>
          <a:xfrm>
            <a:off x="3989648" y="737009"/>
            <a:ext cx="43299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Introducción</a:t>
            </a:r>
            <a:endParaRPr dirty="0"/>
          </a:p>
        </p:txBody>
      </p:sp>
      <p:sp>
        <p:nvSpPr>
          <p:cNvPr id="400" name="Google Shape;400;p36"/>
          <p:cNvSpPr txBox="1">
            <a:spLocks noGrp="1"/>
          </p:cNvSpPr>
          <p:nvPr>
            <p:ph type="subTitle" idx="1"/>
          </p:nvPr>
        </p:nvSpPr>
        <p:spPr>
          <a:xfrm>
            <a:off x="4042725" y="1626347"/>
            <a:ext cx="4329900" cy="30891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ES" dirty="0"/>
          </a:p>
          <a:p>
            <a:pPr marL="285750" lvl="0" indent="-285750" algn="l" rtl="0">
              <a:spcBef>
                <a:spcPts val="0"/>
              </a:spcBef>
              <a:spcAft>
                <a:spcPts val="0"/>
              </a:spcAft>
              <a:buFont typeface="Arial" panose="020B0604020202020204" pitchFamily="34" charset="0"/>
              <a:buChar char="•"/>
            </a:pPr>
            <a:r>
              <a:rPr lang="es-ES" dirty="0"/>
              <a:t>Cáncer de piel es el tipo de cáncer más frecuente en Costa Rica según MS.</a:t>
            </a:r>
          </a:p>
          <a:p>
            <a:pPr marL="285750" lvl="0" indent="-285750" algn="l" rtl="0">
              <a:spcBef>
                <a:spcPts val="0"/>
              </a:spcBef>
              <a:spcAft>
                <a:spcPts val="0"/>
              </a:spcAft>
              <a:buFont typeface="Arial" panose="020B0604020202020204" pitchFamily="34" charset="0"/>
              <a:buChar char="•"/>
            </a:pPr>
            <a:r>
              <a:rPr lang="es-ES" dirty="0"/>
              <a:t>CCSS detalla que 38% de biopsias de cáncer en el 2021 eran de piel</a:t>
            </a:r>
          </a:p>
          <a:p>
            <a:pPr marL="285750" lvl="0" indent="-285750" algn="l" rtl="0">
              <a:spcBef>
                <a:spcPts val="0"/>
              </a:spcBef>
              <a:spcAft>
                <a:spcPts val="0"/>
              </a:spcAft>
              <a:buFont typeface="Arial" panose="020B0604020202020204" pitchFamily="34" charset="0"/>
              <a:buChar char="•"/>
            </a:pPr>
            <a:r>
              <a:rPr lang="es-ES" dirty="0"/>
              <a:t>Tasas de mortalidad son muy bajas las muertes se deben a una detección tardía.</a:t>
            </a:r>
          </a:p>
          <a:p>
            <a:pPr marL="285750" lvl="0" indent="-285750" algn="l" rtl="0">
              <a:spcBef>
                <a:spcPts val="0"/>
              </a:spcBef>
              <a:spcAft>
                <a:spcPts val="0"/>
              </a:spcAft>
              <a:buFont typeface="Arial" panose="020B0604020202020204" pitchFamily="34" charset="0"/>
              <a:buChar char="•"/>
            </a:pPr>
            <a:r>
              <a:rPr lang="es-ES" dirty="0"/>
              <a:t>Detección temprana brinda mayor probabilidad a que el tratamiento sea exitoso.</a:t>
            </a:r>
            <a:endParaRPr dirty="0"/>
          </a:p>
        </p:txBody>
      </p:sp>
      <p:grpSp>
        <p:nvGrpSpPr>
          <p:cNvPr id="401" name="Google Shape;401;p36"/>
          <p:cNvGrpSpPr/>
          <p:nvPr/>
        </p:nvGrpSpPr>
        <p:grpSpPr>
          <a:xfrm>
            <a:off x="0" y="1699512"/>
            <a:ext cx="2959137" cy="3748304"/>
            <a:chOff x="0" y="1552050"/>
            <a:chExt cx="3075386" cy="3895556"/>
          </a:xfrm>
        </p:grpSpPr>
        <p:sp>
          <p:nvSpPr>
            <p:cNvPr id="402" name="Google Shape;402;p36"/>
            <p:cNvSpPr/>
            <p:nvPr/>
          </p:nvSpPr>
          <p:spPr>
            <a:xfrm>
              <a:off x="1340869" y="3573754"/>
              <a:ext cx="401971" cy="268285"/>
            </a:xfrm>
            <a:custGeom>
              <a:avLst/>
              <a:gdLst/>
              <a:ahLst/>
              <a:cxnLst/>
              <a:rect l="l" t="t" r="r" b="b"/>
              <a:pathLst>
                <a:path w="8347" h="5571" extrusionOk="0">
                  <a:moveTo>
                    <a:pt x="1" y="0"/>
                  </a:moveTo>
                  <a:lnTo>
                    <a:pt x="1" y="4587"/>
                  </a:lnTo>
                  <a:cubicBezTo>
                    <a:pt x="1" y="4587"/>
                    <a:pt x="1696" y="5571"/>
                    <a:pt x="4691" y="5571"/>
                  </a:cubicBezTo>
                  <a:cubicBezTo>
                    <a:pt x="5753" y="5571"/>
                    <a:pt x="6977" y="5447"/>
                    <a:pt x="8347" y="5113"/>
                  </a:cubicBezTo>
                  <a:lnTo>
                    <a:pt x="8347" y="0"/>
                  </a:lnTo>
                  <a:close/>
                </a:path>
              </a:pathLst>
            </a:custGeom>
            <a:solidFill>
              <a:srgbClr val="A27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1449510" y="3573754"/>
              <a:ext cx="293327" cy="217287"/>
            </a:xfrm>
            <a:custGeom>
              <a:avLst/>
              <a:gdLst/>
              <a:ahLst/>
              <a:cxnLst/>
              <a:rect l="l" t="t" r="r" b="b"/>
              <a:pathLst>
                <a:path w="6091" h="4512" extrusionOk="0">
                  <a:moveTo>
                    <a:pt x="0" y="0"/>
                  </a:moveTo>
                  <a:lnTo>
                    <a:pt x="0" y="1178"/>
                  </a:lnTo>
                  <a:cubicBezTo>
                    <a:pt x="201" y="1353"/>
                    <a:pt x="427" y="1479"/>
                    <a:pt x="577" y="1579"/>
                  </a:cubicBezTo>
                  <a:cubicBezTo>
                    <a:pt x="1178" y="2005"/>
                    <a:pt x="1705" y="2657"/>
                    <a:pt x="2306" y="3083"/>
                  </a:cubicBezTo>
                  <a:cubicBezTo>
                    <a:pt x="3484" y="3910"/>
                    <a:pt x="4787" y="4411"/>
                    <a:pt x="6091" y="4511"/>
                  </a:cubicBezTo>
                  <a:lnTo>
                    <a:pt x="6091" y="0"/>
                  </a:ln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785673" y="2652328"/>
              <a:ext cx="423690" cy="387283"/>
            </a:xfrm>
            <a:custGeom>
              <a:avLst/>
              <a:gdLst/>
              <a:ahLst/>
              <a:cxnLst/>
              <a:rect l="l" t="t" r="r" b="b"/>
              <a:pathLst>
                <a:path w="8798" h="8042" extrusionOk="0">
                  <a:moveTo>
                    <a:pt x="4433" y="1"/>
                  </a:moveTo>
                  <a:cubicBezTo>
                    <a:pt x="2565" y="1"/>
                    <a:pt x="892" y="1290"/>
                    <a:pt x="477" y="3169"/>
                  </a:cubicBezTo>
                  <a:cubicBezTo>
                    <a:pt x="1" y="5350"/>
                    <a:pt x="1379" y="7480"/>
                    <a:pt x="3560" y="7956"/>
                  </a:cubicBezTo>
                  <a:cubicBezTo>
                    <a:pt x="3836" y="8014"/>
                    <a:pt x="4111" y="8042"/>
                    <a:pt x="4383" y="8042"/>
                  </a:cubicBezTo>
                  <a:cubicBezTo>
                    <a:pt x="6234" y="8042"/>
                    <a:pt x="7907" y="6753"/>
                    <a:pt x="8322" y="4873"/>
                  </a:cubicBezTo>
                  <a:cubicBezTo>
                    <a:pt x="8798" y="2718"/>
                    <a:pt x="7420" y="563"/>
                    <a:pt x="5264" y="86"/>
                  </a:cubicBezTo>
                  <a:cubicBezTo>
                    <a:pt x="4985" y="29"/>
                    <a:pt x="4707" y="1"/>
                    <a:pt x="4433" y="1"/>
                  </a:cubicBezTo>
                  <a:close/>
                </a:path>
              </a:pathLst>
            </a:custGeom>
            <a:solidFill>
              <a:srgbClr val="A27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941411" y="1866752"/>
              <a:ext cx="1710314" cy="1860228"/>
            </a:xfrm>
            <a:custGeom>
              <a:avLst/>
              <a:gdLst/>
              <a:ahLst/>
              <a:cxnLst/>
              <a:rect l="l" t="t" r="r" b="b"/>
              <a:pathLst>
                <a:path w="35515" h="38628" extrusionOk="0">
                  <a:moveTo>
                    <a:pt x="18486" y="1"/>
                  </a:moveTo>
                  <a:cubicBezTo>
                    <a:pt x="15944" y="1"/>
                    <a:pt x="13436" y="552"/>
                    <a:pt x="11178" y="1687"/>
                  </a:cubicBezTo>
                  <a:cubicBezTo>
                    <a:pt x="7143" y="3718"/>
                    <a:pt x="2857" y="8028"/>
                    <a:pt x="1905" y="17101"/>
                  </a:cubicBezTo>
                  <a:cubicBezTo>
                    <a:pt x="0" y="35272"/>
                    <a:pt x="6817" y="35497"/>
                    <a:pt x="12181" y="37527"/>
                  </a:cubicBezTo>
                  <a:cubicBezTo>
                    <a:pt x="14103" y="38264"/>
                    <a:pt x="16244" y="38627"/>
                    <a:pt x="18354" y="38627"/>
                  </a:cubicBezTo>
                  <a:cubicBezTo>
                    <a:pt x="22131" y="38627"/>
                    <a:pt x="25806" y="37464"/>
                    <a:pt x="27945" y="35196"/>
                  </a:cubicBezTo>
                  <a:cubicBezTo>
                    <a:pt x="31278" y="31637"/>
                    <a:pt x="34060" y="15698"/>
                    <a:pt x="34060" y="15698"/>
                  </a:cubicBezTo>
                  <a:cubicBezTo>
                    <a:pt x="34060" y="15698"/>
                    <a:pt x="35514" y="5347"/>
                    <a:pt x="25263" y="1312"/>
                  </a:cubicBezTo>
                  <a:cubicBezTo>
                    <a:pt x="23081" y="446"/>
                    <a:pt x="20770" y="1"/>
                    <a:pt x="18486" y="1"/>
                  </a:cubicBezTo>
                  <a:close/>
                </a:path>
              </a:pathLst>
            </a:custGeom>
            <a:solidFill>
              <a:srgbClr val="A27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1680035" y="3188599"/>
              <a:ext cx="142450" cy="72573"/>
            </a:xfrm>
            <a:custGeom>
              <a:avLst/>
              <a:gdLst/>
              <a:ahLst/>
              <a:cxnLst/>
              <a:rect l="l" t="t" r="r" b="b"/>
              <a:pathLst>
                <a:path w="2958" h="1507" extrusionOk="0">
                  <a:moveTo>
                    <a:pt x="959" y="1"/>
                  </a:moveTo>
                  <a:cubicBezTo>
                    <a:pt x="932" y="1"/>
                    <a:pt x="905" y="1"/>
                    <a:pt x="878" y="3"/>
                  </a:cubicBezTo>
                  <a:cubicBezTo>
                    <a:pt x="677" y="3"/>
                    <a:pt x="502" y="53"/>
                    <a:pt x="326" y="78"/>
                  </a:cubicBezTo>
                  <a:cubicBezTo>
                    <a:pt x="251" y="103"/>
                    <a:pt x="176" y="128"/>
                    <a:pt x="101" y="128"/>
                  </a:cubicBezTo>
                  <a:cubicBezTo>
                    <a:pt x="26" y="153"/>
                    <a:pt x="0" y="204"/>
                    <a:pt x="0" y="279"/>
                  </a:cubicBezTo>
                  <a:cubicBezTo>
                    <a:pt x="21" y="320"/>
                    <a:pt x="58" y="361"/>
                    <a:pt x="112" y="361"/>
                  </a:cubicBezTo>
                  <a:cubicBezTo>
                    <a:pt x="124" y="361"/>
                    <a:pt x="137" y="358"/>
                    <a:pt x="151" y="354"/>
                  </a:cubicBezTo>
                  <a:cubicBezTo>
                    <a:pt x="226" y="354"/>
                    <a:pt x="301" y="329"/>
                    <a:pt x="376" y="304"/>
                  </a:cubicBezTo>
                  <a:cubicBezTo>
                    <a:pt x="552" y="254"/>
                    <a:pt x="702" y="229"/>
                    <a:pt x="878" y="229"/>
                  </a:cubicBezTo>
                  <a:cubicBezTo>
                    <a:pt x="1254" y="229"/>
                    <a:pt x="1680" y="379"/>
                    <a:pt x="2031" y="630"/>
                  </a:cubicBezTo>
                  <a:cubicBezTo>
                    <a:pt x="2306" y="830"/>
                    <a:pt x="2532" y="1106"/>
                    <a:pt x="2707" y="1457"/>
                  </a:cubicBezTo>
                  <a:cubicBezTo>
                    <a:pt x="2732" y="1482"/>
                    <a:pt x="2782" y="1507"/>
                    <a:pt x="2833" y="1507"/>
                  </a:cubicBezTo>
                  <a:lnTo>
                    <a:pt x="2883" y="1507"/>
                  </a:lnTo>
                  <a:cubicBezTo>
                    <a:pt x="2933" y="1482"/>
                    <a:pt x="2958" y="1407"/>
                    <a:pt x="2933" y="1356"/>
                  </a:cubicBezTo>
                  <a:cubicBezTo>
                    <a:pt x="2732" y="980"/>
                    <a:pt x="2482" y="680"/>
                    <a:pt x="2156" y="429"/>
                  </a:cubicBezTo>
                  <a:cubicBezTo>
                    <a:pt x="1804" y="171"/>
                    <a:pt x="1364"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476044" y="2546962"/>
              <a:ext cx="263181" cy="81771"/>
            </a:xfrm>
            <a:custGeom>
              <a:avLst/>
              <a:gdLst/>
              <a:ahLst/>
              <a:cxnLst/>
              <a:rect l="l" t="t" r="r" b="b"/>
              <a:pathLst>
                <a:path w="5465" h="1698" extrusionOk="0">
                  <a:moveTo>
                    <a:pt x="3302" y="1"/>
                  </a:moveTo>
                  <a:cubicBezTo>
                    <a:pt x="2959" y="1"/>
                    <a:pt x="2616" y="40"/>
                    <a:pt x="2282" y="119"/>
                  </a:cubicBezTo>
                  <a:cubicBezTo>
                    <a:pt x="1555" y="294"/>
                    <a:pt x="151" y="896"/>
                    <a:pt x="1" y="1698"/>
                  </a:cubicBezTo>
                  <a:cubicBezTo>
                    <a:pt x="527" y="1648"/>
                    <a:pt x="1054" y="1297"/>
                    <a:pt x="1580" y="1121"/>
                  </a:cubicBezTo>
                  <a:cubicBezTo>
                    <a:pt x="2157" y="929"/>
                    <a:pt x="2761" y="833"/>
                    <a:pt x="3365" y="833"/>
                  </a:cubicBezTo>
                  <a:cubicBezTo>
                    <a:pt x="3784" y="833"/>
                    <a:pt x="4202" y="879"/>
                    <a:pt x="4612" y="971"/>
                  </a:cubicBezTo>
                  <a:cubicBezTo>
                    <a:pt x="4736" y="1007"/>
                    <a:pt x="4861" y="1042"/>
                    <a:pt x="4985" y="1042"/>
                  </a:cubicBezTo>
                  <a:cubicBezTo>
                    <a:pt x="5036" y="1042"/>
                    <a:pt x="5087" y="1036"/>
                    <a:pt x="5139" y="1021"/>
                  </a:cubicBezTo>
                  <a:cubicBezTo>
                    <a:pt x="5314" y="971"/>
                    <a:pt x="5465" y="796"/>
                    <a:pt x="5414" y="645"/>
                  </a:cubicBezTo>
                  <a:cubicBezTo>
                    <a:pt x="5364" y="520"/>
                    <a:pt x="5239" y="445"/>
                    <a:pt x="5139" y="395"/>
                  </a:cubicBezTo>
                  <a:cubicBezTo>
                    <a:pt x="4569" y="134"/>
                    <a:pt x="3937" y="1"/>
                    <a:pt x="3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1351752" y="2853959"/>
              <a:ext cx="382659" cy="272957"/>
            </a:xfrm>
            <a:custGeom>
              <a:avLst/>
              <a:gdLst/>
              <a:ahLst/>
              <a:cxnLst/>
              <a:rect l="l" t="t" r="r" b="b"/>
              <a:pathLst>
                <a:path w="7946" h="5668" extrusionOk="0">
                  <a:moveTo>
                    <a:pt x="3523" y="0"/>
                  </a:moveTo>
                  <a:cubicBezTo>
                    <a:pt x="1924" y="0"/>
                    <a:pt x="595" y="798"/>
                    <a:pt x="326" y="2040"/>
                  </a:cubicBezTo>
                  <a:cubicBezTo>
                    <a:pt x="0" y="3543"/>
                    <a:pt x="1354" y="5122"/>
                    <a:pt x="3384" y="5548"/>
                  </a:cubicBezTo>
                  <a:cubicBezTo>
                    <a:pt x="3741" y="5629"/>
                    <a:pt x="4095" y="5667"/>
                    <a:pt x="4438" y="5667"/>
                  </a:cubicBezTo>
                  <a:cubicBezTo>
                    <a:pt x="6018" y="5667"/>
                    <a:pt x="7352" y="4854"/>
                    <a:pt x="7619" y="3619"/>
                  </a:cubicBezTo>
                  <a:cubicBezTo>
                    <a:pt x="7945" y="2115"/>
                    <a:pt x="6567" y="561"/>
                    <a:pt x="4562" y="110"/>
                  </a:cubicBezTo>
                  <a:cubicBezTo>
                    <a:pt x="4208" y="36"/>
                    <a:pt x="3860" y="0"/>
                    <a:pt x="3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2046939" y="3004834"/>
              <a:ext cx="382659" cy="272909"/>
            </a:xfrm>
            <a:custGeom>
              <a:avLst/>
              <a:gdLst/>
              <a:ahLst/>
              <a:cxnLst/>
              <a:rect l="l" t="t" r="r" b="b"/>
              <a:pathLst>
                <a:path w="7946" h="5667" extrusionOk="0">
                  <a:moveTo>
                    <a:pt x="3532" y="0"/>
                  </a:moveTo>
                  <a:cubicBezTo>
                    <a:pt x="1942" y="0"/>
                    <a:pt x="595" y="798"/>
                    <a:pt x="326" y="2040"/>
                  </a:cubicBezTo>
                  <a:cubicBezTo>
                    <a:pt x="1" y="3543"/>
                    <a:pt x="1354" y="5122"/>
                    <a:pt x="3384" y="5548"/>
                  </a:cubicBezTo>
                  <a:cubicBezTo>
                    <a:pt x="3741" y="5629"/>
                    <a:pt x="4095" y="5667"/>
                    <a:pt x="4438" y="5667"/>
                  </a:cubicBezTo>
                  <a:cubicBezTo>
                    <a:pt x="6018" y="5667"/>
                    <a:pt x="7352" y="4854"/>
                    <a:pt x="7620" y="3619"/>
                  </a:cubicBezTo>
                  <a:cubicBezTo>
                    <a:pt x="7945" y="2115"/>
                    <a:pt x="6567" y="561"/>
                    <a:pt x="4562" y="110"/>
                  </a:cubicBezTo>
                  <a:cubicBezTo>
                    <a:pt x="4213" y="36"/>
                    <a:pt x="3867" y="0"/>
                    <a:pt x="3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1508646" y="2686038"/>
              <a:ext cx="272812" cy="171970"/>
            </a:xfrm>
            <a:custGeom>
              <a:avLst/>
              <a:gdLst/>
              <a:ahLst/>
              <a:cxnLst/>
              <a:rect l="l" t="t" r="r" b="b"/>
              <a:pathLst>
                <a:path w="5665" h="3571" extrusionOk="0">
                  <a:moveTo>
                    <a:pt x="2371" y="1"/>
                  </a:moveTo>
                  <a:cubicBezTo>
                    <a:pt x="1267" y="1"/>
                    <a:pt x="362" y="471"/>
                    <a:pt x="201" y="1216"/>
                  </a:cubicBezTo>
                  <a:cubicBezTo>
                    <a:pt x="1" y="2143"/>
                    <a:pt x="1028" y="3146"/>
                    <a:pt x="2457" y="3472"/>
                  </a:cubicBezTo>
                  <a:cubicBezTo>
                    <a:pt x="2757" y="3539"/>
                    <a:pt x="3053" y="3571"/>
                    <a:pt x="3336" y="3571"/>
                  </a:cubicBezTo>
                  <a:cubicBezTo>
                    <a:pt x="4421" y="3571"/>
                    <a:pt x="5305" y="3099"/>
                    <a:pt x="5464" y="2344"/>
                  </a:cubicBezTo>
                  <a:cubicBezTo>
                    <a:pt x="5665" y="1416"/>
                    <a:pt x="4662" y="414"/>
                    <a:pt x="3209" y="88"/>
                  </a:cubicBezTo>
                  <a:cubicBezTo>
                    <a:pt x="2923" y="29"/>
                    <a:pt x="2641" y="1"/>
                    <a:pt x="2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1512258" y="2680885"/>
              <a:ext cx="265589" cy="131326"/>
            </a:xfrm>
            <a:custGeom>
              <a:avLst/>
              <a:gdLst/>
              <a:ahLst/>
              <a:cxnLst/>
              <a:rect l="l" t="t" r="r" b="b"/>
              <a:pathLst>
                <a:path w="5515" h="2727" extrusionOk="0">
                  <a:moveTo>
                    <a:pt x="2262" y="0"/>
                  </a:moveTo>
                  <a:cubicBezTo>
                    <a:pt x="1853" y="0"/>
                    <a:pt x="1465" y="63"/>
                    <a:pt x="1129" y="195"/>
                  </a:cubicBezTo>
                  <a:cubicBezTo>
                    <a:pt x="527" y="421"/>
                    <a:pt x="126" y="797"/>
                    <a:pt x="26" y="1298"/>
                  </a:cubicBezTo>
                  <a:cubicBezTo>
                    <a:pt x="1" y="1348"/>
                    <a:pt x="51" y="1423"/>
                    <a:pt x="101" y="1423"/>
                  </a:cubicBezTo>
                  <a:cubicBezTo>
                    <a:pt x="115" y="1428"/>
                    <a:pt x="128" y="1430"/>
                    <a:pt x="140" y="1430"/>
                  </a:cubicBezTo>
                  <a:cubicBezTo>
                    <a:pt x="194" y="1430"/>
                    <a:pt x="231" y="1389"/>
                    <a:pt x="251" y="1348"/>
                  </a:cubicBezTo>
                  <a:cubicBezTo>
                    <a:pt x="327" y="922"/>
                    <a:pt x="677" y="596"/>
                    <a:pt x="1204" y="396"/>
                  </a:cubicBezTo>
                  <a:cubicBezTo>
                    <a:pt x="1519" y="281"/>
                    <a:pt x="1875" y="224"/>
                    <a:pt x="2248" y="224"/>
                  </a:cubicBezTo>
                  <a:cubicBezTo>
                    <a:pt x="2529" y="224"/>
                    <a:pt x="2819" y="256"/>
                    <a:pt x="3109" y="320"/>
                  </a:cubicBezTo>
                  <a:cubicBezTo>
                    <a:pt x="4512" y="621"/>
                    <a:pt x="5264" y="1749"/>
                    <a:pt x="5063" y="2601"/>
                  </a:cubicBezTo>
                  <a:cubicBezTo>
                    <a:pt x="5063" y="2651"/>
                    <a:pt x="5089" y="2726"/>
                    <a:pt x="5164" y="2726"/>
                  </a:cubicBezTo>
                  <a:lnTo>
                    <a:pt x="5189" y="2726"/>
                  </a:lnTo>
                  <a:cubicBezTo>
                    <a:pt x="5239" y="2726"/>
                    <a:pt x="5289" y="2701"/>
                    <a:pt x="5289" y="2651"/>
                  </a:cubicBezTo>
                  <a:cubicBezTo>
                    <a:pt x="5515" y="1674"/>
                    <a:pt x="4687" y="421"/>
                    <a:pt x="3159" y="95"/>
                  </a:cubicBezTo>
                  <a:cubicBezTo>
                    <a:pt x="2856" y="32"/>
                    <a:pt x="2554" y="0"/>
                    <a:pt x="2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1566578" y="2737758"/>
              <a:ext cx="204043" cy="119142"/>
            </a:xfrm>
            <a:custGeom>
              <a:avLst/>
              <a:gdLst/>
              <a:ahLst/>
              <a:cxnLst/>
              <a:rect l="l" t="t" r="r" b="b"/>
              <a:pathLst>
                <a:path w="4237" h="2474" extrusionOk="0">
                  <a:moveTo>
                    <a:pt x="2200" y="1"/>
                  </a:moveTo>
                  <a:cubicBezTo>
                    <a:pt x="1158" y="1"/>
                    <a:pt x="111" y="660"/>
                    <a:pt x="1" y="1871"/>
                  </a:cubicBezTo>
                  <a:cubicBezTo>
                    <a:pt x="515" y="2266"/>
                    <a:pt x="1322" y="2473"/>
                    <a:pt x="2097" y="2473"/>
                  </a:cubicBezTo>
                  <a:cubicBezTo>
                    <a:pt x="3095" y="2473"/>
                    <a:pt x="4039" y="2129"/>
                    <a:pt x="4236" y="1395"/>
                  </a:cubicBezTo>
                  <a:cubicBezTo>
                    <a:pt x="3908" y="446"/>
                    <a:pt x="3056" y="1"/>
                    <a:pt x="2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2087968" y="2829063"/>
              <a:ext cx="271608" cy="172019"/>
            </a:xfrm>
            <a:custGeom>
              <a:avLst/>
              <a:gdLst/>
              <a:ahLst/>
              <a:cxnLst/>
              <a:rect l="l" t="t" r="r" b="b"/>
              <a:pathLst>
                <a:path w="5640" h="3572" extrusionOk="0">
                  <a:moveTo>
                    <a:pt x="2304" y="1"/>
                  </a:moveTo>
                  <a:cubicBezTo>
                    <a:pt x="1228" y="1"/>
                    <a:pt x="360" y="468"/>
                    <a:pt x="201" y="1203"/>
                  </a:cubicBezTo>
                  <a:cubicBezTo>
                    <a:pt x="1" y="2156"/>
                    <a:pt x="1003" y="3158"/>
                    <a:pt x="2457" y="3484"/>
                  </a:cubicBezTo>
                  <a:cubicBezTo>
                    <a:pt x="2743" y="3543"/>
                    <a:pt x="3023" y="3571"/>
                    <a:pt x="3292" y="3571"/>
                  </a:cubicBezTo>
                  <a:cubicBezTo>
                    <a:pt x="4389" y="3571"/>
                    <a:pt x="5278" y="3101"/>
                    <a:pt x="5439" y="2356"/>
                  </a:cubicBezTo>
                  <a:cubicBezTo>
                    <a:pt x="5640" y="1429"/>
                    <a:pt x="4637" y="401"/>
                    <a:pt x="3184" y="101"/>
                  </a:cubicBezTo>
                  <a:cubicBezTo>
                    <a:pt x="2882" y="33"/>
                    <a:pt x="2586" y="1"/>
                    <a:pt x="2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2091580" y="2823332"/>
              <a:ext cx="259569" cy="132481"/>
            </a:xfrm>
            <a:custGeom>
              <a:avLst/>
              <a:gdLst/>
              <a:ahLst/>
              <a:cxnLst/>
              <a:rect l="l" t="t" r="r" b="b"/>
              <a:pathLst>
                <a:path w="5390" h="2751" extrusionOk="0">
                  <a:moveTo>
                    <a:pt x="2274" y="1"/>
                  </a:moveTo>
                  <a:cubicBezTo>
                    <a:pt x="1128" y="1"/>
                    <a:pt x="187" y="515"/>
                    <a:pt x="26" y="1322"/>
                  </a:cubicBezTo>
                  <a:cubicBezTo>
                    <a:pt x="1" y="1372"/>
                    <a:pt x="51" y="1423"/>
                    <a:pt x="101" y="1448"/>
                  </a:cubicBezTo>
                  <a:cubicBezTo>
                    <a:pt x="151" y="1448"/>
                    <a:pt x="226" y="1423"/>
                    <a:pt x="226" y="1347"/>
                  </a:cubicBezTo>
                  <a:cubicBezTo>
                    <a:pt x="386" y="669"/>
                    <a:pt x="1228" y="229"/>
                    <a:pt x="2260" y="229"/>
                  </a:cubicBezTo>
                  <a:cubicBezTo>
                    <a:pt x="2525" y="229"/>
                    <a:pt x="2802" y="258"/>
                    <a:pt x="3084" y="320"/>
                  </a:cubicBezTo>
                  <a:cubicBezTo>
                    <a:pt x="3735" y="470"/>
                    <a:pt x="4312" y="796"/>
                    <a:pt x="4688" y="1272"/>
                  </a:cubicBezTo>
                  <a:cubicBezTo>
                    <a:pt x="5013" y="1698"/>
                    <a:pt x="5164" y="2174"/>
                    <a:pt x="5064" y="2601"/>
                  </a:cubicBezTo>
                  <a:cubicBezTo>
                    <a:pt x="5064" y="2676"/>
                    <a:pt x="5089" y="2726"/>
                    <a:pt x="5139" y="2751"/>
                  </a:cubicBezTo>
                  <a:lnTo>
                    <a:pt x="5164" y="2751"/>
                  </a:lnTo>
                  <a:cubicBezTo>
                    <a:pt x="5239" y="2751"/>
                    <a:pt x="5264" y="2726"/>
                    <a:pt x="5289" y="2651"/>
                  </a:cubicBezTo>
                  <a:cubicBezTo>
                    <a:pt x="5389" y="2174"/>
                    <a:pt x="5239" y="1598"/>
                    <a:pt x="4863" y="1122"/>
                  </a:cubicBezTo>
                  <a:cubicBezTo>
                    <a:pt x="4462" y="621"/>
                    <a:pt x="3836" y="270"/>
                    <a:pt x="3134" y="94"/>
                  </a:cubicBezTo>
                  <a:cubicBezTo>
                    <a:pt x="2841" y="31"/>
                    <a:pt x="2551" y="1"/>
                    <a:pt x="2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2144697" y="2880783"/>
              <a:ext cx="204043" cy="119238"/>
            </a:xfrm>
            <a:custGeom>
              <a:avLst/>
              <a:gdLst/>
              <a:ahLst/>
              <a:cxnLst/>
              <a:rect l="l" t="t" r="r" b="b"/>
              <a:pathLst>
                <a:path w="4237" h="2476" extrusionOk="0">
                  <a:moveTo>
                    <a:pt x="2219" y="1"/>
                  </a:moveTo>
                  <a:cubicBezTo>
                    <a:pt x="1178" y="1"/>
                    <a:pt x="125" y="659"/>
                    <a:pt x="1" y="1884"/>
                  </a:cubicBezTo>
                  <a:cubicBezTo>
                    <a:pt x="520" y="2273"/>
                    <a:pt x="1318" y="2476"/>
                    <a:pt x="2085" y="2476"/>
                  </a:cubicBezTo>
                  <a:cubicBezTo>
                    <a:pt x="3096" y="2476"/>
                    <a:pt x="4051" y="2124"/>
                    <a:pt x="4236" y="1382"/>
                  </a:cubicBezTo>
                  <a:cubicBezTo>
                    <a:pt x="3920" y="445"/>
                    <a:pt x="3074"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2208649" y="2675781"/>
              <a:ext cx="230578" cy="160557"/>
            </a:xfrm>
            <a:custGeom>
              <a:avLst/>
              <a:gdLst/>
              <a:ahLst/>
              <a:cxnLst/>
              <a:rect l="l" t="t" r="r" b="b"/>
              <a:pathLst>
                <a:path w="4788" h="3334" extrusionOk="0">
                  <a:moveTo>
                    <a:pt x="452" y="0"/>
                  </a:moveTo>
                  <a:cubicBezTo>
                    <a:pt x="327" y="0"/>
                    <a:pt x="201" y="25"/>
                    <a:pt x="101" y="101"/>
                  </a:cubicBezTo>
                  <a:cubicBezTo>
                    <a:pt x="1" y="251"/>
                    <a:pt x="51" y="477"/>
                    <a:pt x="201" y="577"/>
                  </a:cubicBezTo>
                  <a:cubicBezTo>
                    <a:pt x="327" y="677"/>
                    <a:pt x="502" y="727"/>
                    <a:pt x="678" y="752"/>
                  </a:cubicBezTo>
                  <a:cubicBezTo>
                    <a:pt x="1705" y="953"/>
                    <a:pt x="2658" y="1454"/>
                    <a:pt x="3410" y="2131"/>
                  </a:cubicBezTo>
                  <a:cubicBezTo>
                    <a:pt x="3811" y="2507"/>
                    <a:pt x="4136" y="3058"/>
                    <a:pt x="4587" y="3334"/>
                  </a:cubicBezTo>
                  <a:cubicBezTo>
                    <a:pt x="4788" y="2532"/>
                    <a:pt x="3760" y="1404"/>
                    <a:pt x="3159" y="928"/>
                  </a:cubicBezTo>
                  <a:cubicBezTo>
                    <a:pt x="2407" y="326"/>
                    <a:pt x="1430"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1798307" y="2774742"/>
              <a:ext cx="184732" cy="318706"/>
            </a:xfrm>
            <a:custGeom>
              <a:avLst/>
              <a:gdLst/>
              <a:ahLst/>
              <a:cxnLst/>
              <a:rect l="l" t="t" r="r" b="b"/>
              <a:pathLst>
                <a:path w="3836" h="6618" extrusionOk="0">
                  <a:moveTo>
                    <a:pt x="3735" y="0"/>
                  </a:moveTo>
                  <a:cubicBezTo>
                    <a:pt x="3660" y="26"/>
                    <a:pt x="3610" y="51"/>
                    <a:pt x="3610" y="126"/>
                  </a:cubicBezTo>
                  <a:lnTo>
                    <a:pt x="3484" y="4537"/>
                  </a:lnTo>
                  <a:cubicBezTo>
                    <a:pt x="3459" y="4863"/>
                    <a:pt x="3459" y="5214"/>
                    <a:pt x="3334" y="5489"/>
                  </a:cubicBezTo>
                  <a:cubicBezTo>
                    <a:pt x="3033" y="6166"/>
                    <a:pt x="2206" y="6391"/>
                    <a:pt x="1605" y="6391"/>
                  </a:cubicBezTo>
                  <a:cubicBezTo>
                    <a:pt x="1028" y="6366"/>
                    <a:pt x="402" y="6141"/>
                    <a:pt x="226" y="5615"/>
                  </a:cubicBezTo>
                  <a:cubicBezTo>
                    <a:pt x="226" y="5574"/>
                    <a:pt x="176" y="5533"/>
                    <a:pt x="130" y="5533"/>
                  </a:cubicBezTo>
                  <a:cubicBezTo>
                    <a:pt x="120" y="5533"/>
                    <a:pt x="110" y="5535"/>
                    <a:pt x="101" y="5539"/>
                  </a:cubicBezTo>
                  <a:cubicBezTo>
                    <a:pt x="26" y="5564"/>
                    <a:pt x="1" y="5615"/>
                    <a:pt x="26" y="5690"/>
                  </a:cubicBezTo>
                  <a:cubicBezTo>
                    <a:pt x="226" y="6366"/>
                    <a:pt x="1003" y="6592"/>
                    <a:pt x="1605" y="6617"/>
                  </a:cubicBezTo>
                  <a:lnTo>
                    <a:pt x="1630" y="6617"/>
                  </a:lnTo>
                  <a:cubicBezTo>
                    <a:pt x="2306" y="6617"/>
                    <a:pt x="3184" y="6341"/>
                    <a:pt x="3534" y="5589"/>
                  </a:cubicBezTo>
                  <a:cubicBezTo>
                    <a:pt x="3685" y="5264"/>
                    <a:pt x="3685" y="4888"/>
                    <a:pt x="3710" y="4537"/>
                  </a:cubicBezTo>
                  <a:lnTo>
                    <a:pt x="3835" y="126"/>
                  </a:lnTo>
                  <a:cubicBezTo>
                    <a:pt x="3835" y="76"/>
                    <a:pt x="3785" y="0"/>
                    <a:pt x="3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916032" y="2732364"/>
              <a:ext cx="150926" cy="221043"/>
            </a:xfrm>
            <a:custGeom>
              <a:avLst/>
              <a:gdLst/>
              <a:ahLst/>
              <a:cxnLst/>
              <a:rect l="l" t="t" r="r" b="b"/>
              <a:pathLst>
                <a:path w="3134" h="4590" extrusionOk="0">
                  <a:moveTo>
                    <a:pt x="652" y="1"/>
                  </a:moveTo>
                  <a:cubicBezTo>
                    <a:pt x="619" y="1"/>
                    <a:pt x="586" y="2"/>
                    <a:pt x="552" y="3"/>
                  </a:cubicBezTo>
                  <a:cubicBezTo>
                    <a:pt x="402" y="28"/>
                    <a:pt x="176" y="104"/>
                    <a:pt x="76" y="279"/>
                  </a:cubicBezTo>
                  <a:cubicBezTo>
                    <a:pt x="1" y="354"/>
                    <a:pt x="1" y="479"/>
                    <a:pt x="26" y="555"/>
                  </a:cubicBezTo>
                  <a:cubicBezTo>
                    <a:pt x="45" y="611"/>
                    <a:pt x="92" y="639"/>
                    <a:pt x="135" y="639"/>
                  </a:cubicBezTo>
                  <a:cubicBezTo>
                    <a:pt x="150" y="639"/>
                    <a:pt x="164" y="636"/>
                    <a:pt x="176" y="630"/>
                  </a:cubicBezTo>
                  <a:cubicBezTo>
                    <a:pt x="251" y="605"/>
                    <a:pt x="276" y="530"/>
                    <a:pt x="251" y="479"/>
                  </a:cubicBezTo>
                  <a:cubicBezTo>
                    <a:pt x="226" y="454"/>
                    <a:pt x="251" y="429"/>
                    <a:pt x="251" y="404"/>
                  </a:cubicBezTo>
                  <a:cubicBezTo>
                    <a:pt x="301" y="329"/>
                    <a:pt x="452" y="254"/>
                    <a:pt x="577" y="254"/>
                  </a:cubicBezTo>
                  <a:cubicBezTo>
                    <a:pt x="610" y="252"/>
                    <a:pt x="642" y="251"/>
                    <a:pt x="674" y="251"/>
                  </a:cubicBezTo>
                  <a:cubicBezTo>
                    <a:pt x="1461" y="251"/>
                    <a:pt x="2144" y="830"/>
                    <a:pt x="2457" y="1432"/>
                  </a:cubicBezTo>
                  <a:cubicBezTo>
                    <a:pt x="2733" y="1958"/>
                    <a:pt x="2833" y="2535"/>
                    <a:pt x="2883" y="3061"/>
                  </a:cubicBezTo>
                  <a:cubicBezTo>
                    <a:pt x="2682" y="2785"/>
                    <a:pt x="2332" y="2510"/>
                    <a:pt x="1880" y="2334"/>
                  </a:cubicBezTo>
                  <a:cubicBezTo>
                    <a:pt x="1614" y="2214"/>
                    <a:pt x="1376" y="2158"/>
                    <a:pt x="1166" y="2158"/>
                  </a:cubicBezTo>
                  <a:cubicBezTo>
                    <a:pt x="981" y="2158"/>
                    <a:pt x="818" y="2202"/>
                    <a:pt x="677" y="2284"/>
                  </a:cubicBezTo>
                  <a:cubicBezTo>
                    <a:pt x="502" y="2409"/>
                    <a:pt x="377" y="2635"/>
                    <a:pt x="301" y="2885"/>
                  </a:cubicBezTo>
                  <a:cubicBezTo>
                    <a:pt x="226" y="3287"/>
                    <a:pt x="327" y="3713"/>
                    <a:pt x="602" y="4063"/>
                  </a:cubicBezTo>
                  <a:cubicBezTo>
                    <a:pt x="878" y="4389"/>
                    <a:pt x="1279" y="4590"/>
                    <a:pt x="1680" y="4590"/>
                  </a:cubicBezTo>
                  <a:cubicBezTo>
                    <a:pt x="1730" y="4590"/>
                    <a:pt x="1780" y="4540"/>
                    <a:pt x="1780" y="4490"/>
                  </a:cubicBezTo>
                  <a:cubicBezTo>
                    <a:pt x="1780" y="4414"/>
                    <a:pt x="1730" y="4364"/>
                    <a:pt x="1680" y="4364"/>
                  </a:cubicBezTo>
                  <a:cubicBezTo>
                    <a:pt x="1354" y="4364"/>
                    <a:pt x="1003" y="4214"/>
                    <a:pt x="778" y="3913"/>
                  </a:cubicBezTo>
                  <a:cubicBezTo>
                    <a:pt x="552" y="3637"/>
                    <a:pt x="452" y="3261"/>
                    <a:pt x="527" y="2936"/>
                  </a:cubicBezTo>
                  <a:cubicBezTo>
                    <a:pt x="577" y="2735"/>
                    <a:pt x="677" y="2585"/>
                    <a:pt x="803" y="2484"/>
                  </a:cubicBezTo>
                  <a:cubicBezTo>
                    <a:pt x="903" y="2418"/>
                    <a:pt x="1022" y="2386"/>
                    <a:pt x="1163" y="2386"/>
                  </a:cubicBezTo>
                  <a:cubicBezTo>
                    <a:pt x="1341" y="2386"/>
                    <a:pt x="1554" y="2437"/>
                    <a:pt x="1805" y="2535"/>
                  </a:cubicBezTo>
                  <a:cubicBezTo>
                    <a:pt x="2056" y="2660"/>
                    <a:pt x="2883" y="3061"/>
                    <a:pt x="2908" y="3738"/>
                  </a:cubicBezTo>
                  <a:lnTo>
                    <a:pt x="2908" y="3813"/>
                  </a:lnTo>
                  <a:cubicBezTo>
                    <a:pt x="2908" y="3863"/>
                    <a:pt x="2958" y="3913"/>
                    <a:pt x="3033" y="3913"/>
                  </a:cubicBezTo>
                  <a:cubicBezTo>
                    <a:pt x="3083" y="3913"/>
                    <a:pt x="3134" y="3863"/>
                    <a:pt x="3134" y="3813"/>
                  </a:cubicBezTo>
                  <a:cubicBezTo>
                    <a:pt x="3134" y="3788"/>
                    <a:pt x="3134" y="3763"/>
                    <a:pt x="3134" y="3738"/>
                  </a:cubicBezTo>
                  <a:cubicBezTo>
                    <a:pt x="3134" y="3011"/>
                    <a:pt x="3083" y="2109"/>
                    <a:pt x="2657" y="1332"/>
                  </a:cubicBezTo>
                  <a:cubicBezTo>
                    <a:pt x="2295" y="654"/>
                    <a:pt x="1559"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897926" y="1552050"/>
              <a:ext cx="2005471" cy="1189105"/>
            </a:xfrm>
            <a:custGeom>
              <a:avLst/>
              <a:gdLst/>
              <a:ahLst/>
              <a:cxnLst/>
              <a:rect l="l" t="t" r="r" b="b"/>
              <a:pathLst>
                <a:path w="41644" h="24692" extrusionOk="0">
                  <a:moveTo>
                    <a:pt x="11057" y="0"/>
                  </a:moveTo>
                  <a:cubicBezTo>
                    <a:pt x="10128" y="0"/>
                    <a:pt x="9136" y="1176"/>
                    <a:pt x="9700" y="2809"/>
                  </a:cubicBezTo>
                  <a:cubicBezTo>
                    <a:pt x="9308" y="1843"/>
                    <a:pt x="8678" y="1467"/>
                    <a:pt x="8161" y="1467"/>
                  </a:cubicBezTo>
                  <a:cubicBezTo>
                    <a:pt x="7256" y="1467"/>
                    <a:pt x="6697" y="2622"/>
                    <a:pt x="8372" y="3786"/>
                  </a:cubicBezTo>
                  <a:cubicBezTo>
                    <a:pt x="1956" y="7395"/>
                    <a:pt x="1" y="15215"/>
                    <a:pt x="2131" y="22032"/>
                  </a:cubicBezTo>
                  <a:cubicBezTo>
                    <a:pt x="2432" y="23110"/>
                    <a:pt x="2958" y="24338"/>
                    <a:pt x="4036" y="24639"/>
                  </a:cubicBezTo>
                  <a:cubicBezTo>
                    <a:pt x="4216" y="24675"/>
                    <a:pt x="4388" y="24692"/>
                    <a:pt x="4551" y="24692"/>
                  </a:cubicBezTo>
                  <a:cubicBezTo>
                    <a:pt x="6656" y="24692"/>
                    <a:pt x="7355" y="21840"/>
                    <a:pt x="7169" y="20002"/>
                  </a:cubicBezTo>
                  <a:lnTo>
                    <a:pt x="7169" y="20002"/>
                  </a:lnTo>
                  <a:cubicBezTo>
                    <a:pt x="7207" y="20003"/>
                    <a:pt x="7245" y="20003"/>
                    <a:pt x="7283" y="20003"/>
                  </a:cubicBezTo>
                  <a:cubicBezTo>
                    <a:pt x="10807" y="20003"/>
                    <a:pt x="13312" y="16582"/>
                    <a:pt x="13560" y="13235"/>
                  </a:cubicBezTo>
                  <a:cubicBezTo>
                    <a:pt x="15139" y="13160"/>
                    <a:pt x="17394" y="11857"/>
                    <a:pt x="18397" y="10603"/>
                  </a:cubicBezTo>
                  <a:lnTo>
                    <a:pt x="18397" y="10603"/>
                  </a:lnTo>
                  <a:cubicBezTo>
                    <a:pt x="17260" y="13856"/>
                    <a:pt x="20407" y="15742"/>
                    <a:pt x="23434" y="15742"/>
                  </a:cubicBezTo>
                  <a:cubicBezTo>
                    <a:pt x="24745" y="15742"/>
                    <a:pt x="26034" y="15388"/>
                    <a:pt x="26943" y="14639"/>
                  </a:cubicBezTo>
                  <a:cubicBezTo>
                    <a:pt x="28862" y="16652"/>
                    <a:pt x="31633" y="17671"/>
                    <a:pt x="34132" y="17671"/>
                  </a:cubicBezTo>
                  <a:cubicBezTo>
                    <a:pt x="38259" y="17671"/>
                    <a:pt x="41644" y="14892"/>
                    <a:pt x="39224" y="9225"/>
                  </a:cubicBezTo>
                  <a:cubicBezTo>
                    <a:pt x="37019" y="5340"/>
                    <a:pt x="32106" y="5766"/>
                    <a:pt x="28272" y="5516"/>
                  </a:cubicBezTo>
                  <a:cubicBezTo>
                    <a:pt x="23981" y="4250"/>
                    <a:pt x="20424" y="1144"/>
                    <a:pt x="16062" y="1144"/>
                  </a:cubicBezTo>
                  <a:cubicBezTo>
                    <a:pt x="14894" y="1144"/>
                    <a:pt x="13669" y="1367"/>
                    <a:pt x="12357" y="1907"/>
                  </a:cubicBezTo>
                  <a:cubicBezTo>
                    <a:pt x="12306" y="558"/>
                    <a:pt x="11696" y="0"/>
                    <a:pt x="11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1869723" y="1984591"/>
              <a:ext cx="808516" cy="293424"/>
            </a:xfrm>
            <a:custGeom>
              <a:avLst/>
              <a:gdLst/>
              <a:ahLst/>
              <a:cxnLst/>
              <a:rect l="l" t="t" r="r" b="b"/>
              <a:pathLst>
                <a:path w="16789" h="6093" extrusionOk="0">
                  <a:moveTo>
                    <a:pt x="8893" y="1"/>
                  </a:moveTo>
                  <a:cubicBezTo>
                    <a:pt x="8634" y="1"/>
                    <a:pt x="8542" y="334"/>
                    <a:pt x="8768" y="1271"/>
                  </a:cubicBezTo>
                  <a:cubicBezTo>
                    <a:pt x="8701" y="1451"/>
                    <a:pt x="8605" y="1524"/>
                    <a:pt x="8490" y="1524"/>
                  </a:cubicBezTo>
                  <a:cubicBezTo>
                    <a:pt x="8045" y="1524"/>
                    <a:pt x="7311" y="453"/>
                    <a:pt x="6813" y="393"/>
                  </a:cubicBezTo>
                  <a:cubicBezTo>
                    <a:pt x="6020" y="860"/>
                    <a:pt x="6318" y="1685"/>
                    <a:pt x="6040" y="1685"/>
                  </a:cubicBezTo>
                  <a:cubicBezTo>
                    <a:pt x="5871" y="1685"/>
                    <a:pt x="5486" y="1377"/>
                    <a:pt x="4508" y="494"/>
                  </a:cubicBezTo>
                  <a:cubicBezTo>
                    <a:pt x="4355" y="316"/>
                    <a:pt x="4212" y="245"/>
                    <a:pt x="4076" y="245"/>
                  </a:cubicBezTo>
                  <a:cubicBezTo>
                    <a:pt x="3506" y="245"/>
                    <a:pt x="3050" y="1495"/>
                    <a:pt x="2499" y="1495"/>
                  </a:cubicBezTo>
                  <a:cubicBezTo>
                    <a:pt x="2380" y="1495"/>
                    <a:pt x="2257" y="1437"/>
                    <a:pt x="2127" y="1296"/>
                  </a:cubicBezTo>
                  <a:cubicBezTo>
                    <a:pt x="2041" y="1124"/>
                    <a:pt x="1920" y="1052"/>
                    <a:pt x="1783" y="1052"/>
                  </a:cubicBezTo>
                  <a:cubicBezTo>
                    <a:pt x="1098" y="1052"/>
                    <a:pt x="1" y="2842"/>
                    <a:pt x="742" y="2842"/>
                  </a:cubicBezTo>
                  <a:cubicBezTo>
                    <a:pt x="847" y="2842"/>
                    <a:pt x="989" y="2806"/>
                    <a:pt x="1174" y="2724"/>
                  </a:cubicBezTo>
                  <a:cubicBezTo>
                    <a:pt x="1250" y="2693"/>
                    <a:pt x="1313" y="2679"/>
                    <a:pt x="1365" y="2679"/>
                  </a:cubicBezTo>
                  <a:cubicBezTo>
                    <a:pt x="1732" y="2679"/>
                    <a:pt x="1600" y="3360"/>
                    <a:pt x="1776" y="3601"/>
                  </a:cubicBezTo>
                  <a:cubicBezTo>
                    <a:pt x="1976" y="3906"/>
                    <a:pt x="2180" y="4023"/>
                    <a:pt x="2388" y="4023"/>
                  </a:cubicBezTo>
                  <a:cubicBezTo>
                    <a:pt x="3064" y="4023"/>
                    <a:pt x="3776" y="2786"/>
                    <a:pt x="4498" y="2786"/>
                  </a:cubicBezTo>
                  <a:cubicBezTo>
                    <a:pt x="4776" y="2786"/>
                    <a:pt x="5055" y="2969"/>
                    <a:pt x="5335" y="3476"/>
                  </a:cubicBezTo>
                  <a:cubicBezTo>
                    <a:pt x="5406" y="3556"/>
                    <a:pt x="5494" y="3585"/>
                    <a:pt x="5593" y="3585"/>
                  </a:cubicBezTo>
                  <a:cubicBezTo>
                    <a:pt x="5840" y="3585"/>
                    <a:pt x="6152" y="3407"/>
                    <a:pt x="6414" y="3407"/>
                  </a:cubicBezTo>
                  <a:cubicBezTo>
                    <a:pt x="6605" y="3407"/>
                    <a:pt x="6769" y="3501"/>
                    <a:pt x="6864" y="3827"/>
                  </a:cubicBezTo>
                  <a:cubicBezTo>
                    <a:pt x="6909" y="3962"/>
                    <a:pt x="7026" y="4043"/>
                    <a:pt x="7145" y="4043"/>
                  </a:cubicBezTo>
                  <a:cubicBezTo>
                    <a:pt x="7224" y="4043"/>
                    <a:pt x="7305" y="4007"/>
                    <a:pt x="7365" y="3927"/>
                  </a:cubicBezTo>
                  <a:cubicBezTo>
                    <a:pt x="7658" y="3465"/>
                    <a:pt x="7925" y="3280"/>
                    <a:pt x="8176" y="3280"/>
                  </a:cubicBezTo>
                  <a:cubicBezTo>
                    <a:pt x="9157" y="3280"/>
                    <a:pt x="9895" y="6092"/>
                    <a:pt x="11034" y="6092"/>
                  </a:cubicBezTo>
                  <a:cubicBezTo>
                    <a:pt x="11072" y="6092"/>
                    <a:pt x="11110" y="6089"/>
                    <a:pt x="11149" y="6083"/>
                  </a:cubicBezTo>
                  <a:cubicBezTo>
                    <a:pt x="11550" y="5907"/>
                    <a:pt x="12052" y="4228"/>
                    <a:pt x="12277" y="3877"/>
                  </a:cubicBezTo>
                  <a:cubicBezTo>
                    <a:pt x="12339" y="3835"/>
                    <a:pt x="12406" y="3816"/>
                    <a:pt x="12478" y="3816"/>
                  </a:cubicBezTo>
                  <a:cubicBezTo>
                    <a:pt x="13177" y="3816"/>
                    <a:pt x="14300" y="5625"/>
                    <a:pt x="15060" y="5625"/>
                  </a:cubicBezTo>
                  <a:cubicBezTo>
                    <a:pt x="15294" y="5625"/>
                    <a:pt x="15493" y="5454"/>
                    <a:pt x="15636" y="5005"/>
                  </a:cubicBezTo>
                  <a:cubicBezTo>
                    <a:pt x="15645" y="4262"/>
                    <a:pt x="15799" y="4077"/>
                    <a:pt x="15992" y="4077"/>
                  </a:cubicBezTo>
                  <a:cubicBezTo>
                    <a:pt x="16184" y="4077"/>
                    <a:pt x="16415" y="4261"/>
                    <a:pt x="16579" y="4261"/>
                  </a:cubicBezTo>
                  <a:cubicBezTo>
                    <a:pt x="16689" y="4261"/>
                    <a:pt x="16770" y="4178"/>
                    <a:pt x="16788" y="3902"/>
                  </a:cubicBezTo>
                  <a:cubicBezTo>
                    <a:pt x="16418" y="3073"/>
                    <a:pt x="15136" y="1049"/>
                    <a:pt x="14133" y="1049"/>
                  </a:cubicBezTo>
                  <a:cubicBezTo>
                    <a:pt x="13983" y="1049"/>
                    <a:pt x="13839" y="1094"/>
                    <a:pt x="13706" y="1195"/>
                  </a:cubicBezTo>
                  <a:cubicBezTo>
                    <a:pt x="13643" y="1382"/>
                    <a:pt x="13561" y="1453"/>
                    <a:pt x="13466" y="1453"/>
                  </a:cubicBezTo>
                  <a:cubicBezTo>
                    <a:pt x="13178" y="1453"/>
                    <a:pt x="12773" y="807"/>
                    <a:pt x="12453" y="769"/>
                  </a:cubicBezTo>
                  <a:cubicBezTo>
                    <a:pt x="12408" y="756"/>
                    <a:pt x="12369" y="750"/>
                    <a:pt x="12334" y="750"/>
                  </a:cubicBezTo>
                  <a:cubicBezTo>
                    <a:pt x="11810" y="750"/>
                    <a:pt x="12221" y="2079"/>
                    <a:pt x="11714" y="2079"/>
                  </a:cubicBezTo>
                  <a:cubicBezTo>
                    <a:pt x="11655" y="2079"/>
                    <a:pt x="11585" y="2061"/>
                    <a:pt x="11500" y="2022"/>
                  </a:cubicBezTo>
                  <a:cubicBezTo>
                    <a:pt x="10992" y="1795"/>
                    <a:pt x="9493" y="1"/>
                    <a:pt x="8893" y="1"/>
                  </a:cubicBezTo>
                  <a:close/>
                </a:path>
              </a:pathLst>
            </a:custGeom>
            <a:solidFill>
              <a:srgbClr val="FFFFFF">
                <a:alpha val="1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0" y="3792047"/>
              <a:ext cx="3075386" cy="1655559"/>
            </a:xfrm>
            <a:custGeom>
              <a:avLst/>
              <a:gdLst/>
              <a:ahLst/>
              <a:cxnLst/>
              <a:rect l="l" t="t" r="r" b="b"/>
              <a:pathLst>
                <a:path w="63861" h="34378" extrusionOk="0">
                  <a:moveTo>
                    <a:pt x="26659" y="1"/>
                  </a:moveTo>
                  <a:cubicBezTo>
                    <a:pt x="1623" y="1"/>
                    <a:pt x="0" y="30279"/>
                    <a:pt x="0" y="30279"/>
                  </a:cubicBezTo>
                  <a:lnTo>
                    <a:pt x="8321" y="30605"/>
                  </a:lnTo>
                  <a:cubicBezTo>
                    <a:pt x="10050" y="20304"/>
                    <a:pt x="15564" y="19678"/>
                    <a:pt x="15564" y="19678"/>
                  </a:cubicBezTo>
                  <a:lnTo>
                    <a:pt x="15915" y="32936"/>
                  </a:lnTo>
                  <a:cubicBezTo>
                    <a:pt x="15915" y="32936"/>
                    <a:pt x="19323" y="33061"/>
                    <a:pt x="28872" y="34139"/>
                  </a:cubicBezTo>
                  <a:cubicBezTo>
                    <a:pt x="30321" y="34306"/>
                    <a:pt x="31690" y="34377"/>
                    <a:pt x="32969" y="34377"/>
                  </a:cubicBezTo>
                  <a:cubicBezTo>
                    <a:pt x="40122" y="34377"/>
                    <a:pt x="44487" y="32159"/>
                    <a:pt x="44487" y="32159"/>
                  </a:cubicBezTo>
                  <a:cubicBezTo>
                    <a:pt x="41755" y="23537"/>
                    <a:pt x="45514" y="18450"/>
                    <a:pt x="45514" y="18450"/>
                  </a:cubicBezTo>
                  <a:cubicBezTo>
                    <a:pt x="51103" y="20956"/>
                    <a:pt x="52682" y="29502"/>
                    <a:pt x="52682" y="29502"/>
                  </a:cubicBezTo>
                  <a:lnTo>
                    <a:pt x="63860" y="29427"/>
                  </a:lnTo>
                  <a:cubicBezTo>
                    <a:pt x="62318" y="839"/>
                    <a:pt x="37471" y="504"/>
                    <a:pt x="36308" y="504"/>
                  </a:cubicBezTo>
                  <a:cubicBezTo>
                    <a:pt x="36280" y="504"/>
                    <a:pt x="36266" y="505"/>
                    <a:pt x="36266" y="505"/>
                  </a:cubicBezTo>
                  <a:lnTo>
                    <a:pt x="30953" y="279"/>
                  </a:lnTo>
                  <a:cubicBezTo>
                    <a:pt x="29450" y="90"/>
                    <a:pt x="28020" y="1"/>
                    <a:pt x="26659" y="1"/>
                  </a:cubicBezTo>
                  <a:close/>
                </a:path>
              </a:pathLst>
            </a:custGeom>
            <a:solidFill>
              <a:srgbClr val="A27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749507" y="4686505"/>
              <a:ext cx="161761" cy="701318"/>
            </a:xfrm>
            <a:custGeom>
              <a:avLst/>
              <a:gdLst/>
              <a:ahLst/>
              <a:cxnLst/>
              <a:rect l="l" t="t" r="r" b="b"/>
              <a:pathLst>
                <a:path w="3359" h="14563" extrusionOk="0">
                  <a:moveTo>
                    <a:pt x="2030" y="1"/>
                  </a:moveTo>
                  <a:cubicBezTo>
                    <a:pt x="1303" y="327"/>
                    <a:pt x="627" y="728"/>
                    <a:pt x="0" y="1229"/>
                  </a:cubicBezTo>
                  <a:lnTo>
                    <a:pt x="351" y="14362"/>
                  </a:lnTo>
                  <a:cubicBezTo>
                    <a:pt x="351" y="14362"/>
                    <a:pt x="1228" y="14387"/>
                    <a:pt x="3358" y="14562"/>
                  </a:cubicBezTo>
                  <a:cubicBezTo>
                    <a:pt x="3033" y="12708"/>
                    <a:pt x="3133" y="10803"/>
                    <a:pt x="2907" y="8948"/>
                  </a:cubicBezTo>
                  <a:cubicBezTo>
                    <a:pt x="2582" y="5991"/>
                    <a:pt x="2757" y="2908"/>
                    <a:pt x="2030" y="1"/>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2181296" y="4652699"/>
              <a:ext cx="422100" cy="560120"/>
            </a:xfrm>
            <a:custGeom>
              <a:avLst/>
              <a:gdLst/>
              <a:ahLst/>
              <a:cxnLst/>
              <a:rect l="l" t="t" r="r" b="b"/>
              <a:pathLst>
                <a:path w="8765" h="11631" extrusionOk="0">
                  <a:moveTo>
                    <a:pt x="417" y="0"/>
                  </a:moveTo>
                  <a:cubicBezTo>
                    <a:pt x="134" y="0"/>
                    <a:pt x="1" y="382"/>
                    <a:pt x="268" y="527"/>
                  </a:cubicBezTo>
                  <a:lnTo>
                    <a:pt x="769" y="853"/>
                  </a:lnTo>
                  <a:cubicBezTo>
                    <a:pt x="769" y="853"/>
                    <a:pt x="5331" y="2683"/>
                    <a:pt x="7386" y="11630"/>
                  </a:cubicBezTo>
                  <a:lnTo>
                    <a:pt x="8765" y="11029"/>
                  </a:lnTo>
                  <a:cubicBezTo>
                    <a:pt x="8765" y="11029"/>
                    <a:pt x="4754" y="452"/>
                    <a:pt x="444" y="1"/>
                  </a:cubicBezTo>
                  <a:cubicBezTo>
                    <a:pt x="435" y="0"/>
                    <a:pt x="426" y="0"/>
                    <a:pt x="417"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1880366" y="4481359"/>
              <a:ext cx="94196" cy="94196"/>
            </a:xfrm>
            <a:custGeom>
              <a:avLst/>
              <a:gdLst/>
              <a:ahLst/>
              <a:cxnLst/>
              <a:rect l="l" t="t" r="r" b="b"/>
              <a:pathLst>
                <a:path w="1956" h="1956" extrusionOk="0">
                  <a:moveTo>
                    <a:pt x="978" y="0"/>
                  </a:moveTo>
                  <a:cubicBezTo>
                    <a:pt x="427" y="0"/>
                    <a:pt x="1" y="426"/>
                    <a:pt x="1" y="978"/>
                  </a:cubicBezTo>
                  <a:cubicBezTo>
                    <a:pt x="1" y="1504"/>
                    <a:pt x="427" y="1955"/>
                    <a:pt x="978" y="1955"/>
                  </a:cubicBezTo>
                  <a:cubicBezTo>
                    <a:pt x="1530" y="1955"/>
                    <a:pt x="1956" y="1504"/>
                    <a:pt x="1956" y="978"/>
                  </a:cubicBezTo>
                  <a:cubicBezTo>
                    <a:pt x="1956" y="426"/>
                    <a:pt x="1530" y="0"/>
                    <a:pt x="978"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1185179" y="4499465"/>
              <a:ext cx="94196" cy="94196"/>
            </a:xfrm>
            <a:custGeom>
              <a:avLst/>
              <a:gdLst/>
              <a:ahLst/>
              <a:cxnLst/>
              <a:rect l="l" t="t" r="r" b="b"/>
              <a:pathLst>
                <a:path w="1956" h="1956" extrusionOk="0">
                  <a:moveTo>
                    <a:pt x="978" y="0"/>
                  </a:moveTo>
                  <a:cubicBezTo>
                    <a:pt x="427" y="0"/>
                    <a:pt x="1" y="426"/>
                    <a:pt x="1" y="978"/>
                  </a:cubicBezTo>
                  <a:cubicBezTo>
                    <a:pt x="1" y="1504"/>
                    <a:pt x="427" y="1955"/>
                    <a:pt x="978" y="1955"/>
                  </a:cubicBezTo>
                  <a:cubicBezTo>
                    <a:pt x="1505" y="1955"/>
                    <a:pt x="1956" y="1504"/>
                    <a:pt x="1956" y="978"/>
                  </a:cubicBezTo>
                  <a:cubicBezTo>
                    <a:pt x="1956" y="426"/>
                    <a:pt x="1505" y="0"/>
                    <a:pt x="978"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2177299" y="4004128"/>
              <a:ext cx="293327" cy="227881"/>
            </a:xfrm>
            <a:custGeom>
              <a:avLst/>
              <a:gdLst/>
              <a:ahLst/>
              <a:cxnLst/>
              <a:rect l="l" t="t" r="r" b="b"/>
              <a:pathLst>
                <a:path w="6091" h="4732" extrusionOk="0">
                  <a:moveTo>
                    <a:pt x="2990" y="1"/>
                  </a:moveTo>
                  <a:cubicBezTo>
                    <a:pt x="2928" y="1"/>
                    <a:pt x="2874" y="4"/>
                    <a:pt x="2832" y="10"/>
                  </a:cubicBezTo>
                  <a:cubicBezTo>
                    <a:pt x="1980" y="111"/>
                    <a:pt x="2005" y="537"/>
                    <a:pt x="1379" y="938"/>
                  </a:cubicBezTo>
                  <a:cubicBezTo>
                    <a:pt x="1203" y="1063"/>
                    <a:pt x="1003" y="1088"/>
                    <a:pt x="827" y="1188"/>
                  </a:cubicBezTo>
                  <a:cubicBezTo>
                    <a:pt x="201" y="1514"/>
                    <a:pt x="0" y="2467"/>
                    <a:pt x="477" y="2968"/>
                  </a:cubicBezTo>
                  <a:cubicBezTo>
                    <a:pt x="577" y="3093"/>
                    <a:pt x="727" y="3193"/>
                    <a:pt x="903" y="3244"/>
                  </a:cubicBezTo>
                  <a:cubicBezTo>
                    <a:pt x="942" y="3252"/>
                    <a:pt x="982" y="3255"/>
                    <a:pt x="1022" y="3255"/>
                  </a:cubicBezTo>
                  <a:cubicBezTo>
                    <a:pt x="1233" y="3255"/>
                    <a:pt x="1444" y="3156"/>
                    <a:pt x="1654" y="3093"/>
                  </a:cubicBezTo>
                  <a:cubicBezTo>
                    <a:pt x="1758" y="3052"/>
                    <a:pt x="1875" y="3027"/>
                    <a:pt x="1987" y="3027"/>
                  </a:cubicBezTo>
                  <a:cubicBezTo>
                    <a:pt x="2145" y="3027"/>
                    <a:pt x="2293" y="3076"/>
                    <a:pt x="2381" y="3193"/>
                  </a:cubicBezTo>
                  <a:cubicBezTo>
                    <a:pt x="2532" y="3419"/>
                    <a:pt x="2431" y="3720"/>
                    <a:pt x="2457" y="3970"/>
                  </a:cubicBezTo>
                  <a:cubicBezTo>
                    <a:pt x="2482" y="4296"/>
                    <a:pt x="2732" y="4597"/>
                    <a:pt x="3033" y="4697"/>
                  </a:cubicBezTo>
                  <a:cubicBezTo>
                    <a:pt x="3109" y="4721"/>
                    <a:pt x="3188" y="4732"/>
                    <a:pt x="3267" y="4732"/>
                  </a:cubicBezTo>
                  <a:cubicBezTo>
                    <a:pt x="3524" y="4732"/>
                    <a:pt x="3776" y="4613"/>
                    <a:pt x="3910" y="4422"/>
                  </a:cubicBezTo>
                  <a:cubicBezTo>
                    <a:pt x="4061" y="4246"/>
                    <a:pt x="4111" y="3995"/>
                    <a:pt x="4286" y="3845"/>
                  </a:cubicBezTo>
                  <a:cubicBezTo>
                    <a:pt x="4512" y="3645"/>
                    <a:pt x="4863" y="3645"/>
                    <a:pt x="5188" y="3620"/>
                  </a:cubicBezTo>
                  <a:cubicBezTo>
                    <a:pt x="5514" y="3594"/>
                    <a:pt x="5890" y="3494"/>
                    <a:pt x="5990" y="3168"/>
                  </a:cubicBezTo>
                  <a:cubicBezTo>
                    <a:pt x="6091" y="2817"/>
                    <a:pt x="5765" y="2492"/>
                    <a:pt x="5414" y="2341"/>
                  </a:cubicBezTo>
                  <a:cubicBezTo>
                    <a:pt x="5088" y="2166"/>
                    <a:pt x="4687" y="2041"/>
                    <a:pt x="4562" y="1690"/>
                  </a:cubicBezTo>
                  <a:cubicBezTo>
                    <a:pt x="4386" y="1289"/>
                    <a:pt x="4662" y="762"/>
                    <a:pt x="4411" y="386"/>
                  </a:cubicBezTo>
                  <a:cubicBezTo>
                    <a:pt x="4237" y="146"/>
                    <a:pt x="3414" y="1"/>
                    <a:pt x="2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2453669" y="4231523"/>
              <a:ext cx="70069" cy="71225"/>
            </a:xfrm>
            <a:custGeom>
              <a:avLst/>
              <a:gdLst/>
              <a:ahLst/>
              <a:cxnLst/>
              <a:rect l="l" t="t" r="r" b="b"/>
              <a:pathLst>
                <a:path w="1455" h="1479" extrusionOk="0">
                  <a:moveTo>
                    <a:pt x="728" y="0"/>
                  </a:moveTo>
                  <a:cubicBezTo>
                    <a:pt x="327" y="0"/>
                    <a:pt x="1" y="326"/>
                    <a:pt x="1" y="752"/>
                  </a:cubicBezTo>
                  <a:cubicBezTo>
                    <a:pt x="1" y="1153"/>
                    <a:pt x="327" y="1479"/>
                    <a:pt x="728" y="1479"/>
                  </a:cubicBezTo>
                  <a:cubicBezTo>
                    <a:pt x="1129" y="1479"/>
                    <a:pt x="1454" y="1153"/>
                    <a:pt x="1454" y="752"/>
                  </a:cubicBezTo>
                  <a:cubicBezTo>
                    <a:pt x="1454" y="326"/>
                    <a:pt x="1129" y="0"/>
                    <a:pt x="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081949" y="3956309"/>
              <a:ext cx="148518" cy="94196"/>
            </a:xfrm>
            <a:custGeom>
              <a:avLst/>
              <a:gdLst/>
              <a:ahLst/>
              <a:cxnLst/>
              <a:rect l="l" t="t" r="r" b="b"/>
              <a:pathLst>
                <a:path w="3084" h="1956" extrusionOk="0">
                  <a:moveTo>
                    <a:pt x="1554" y="1"/>
                  </a:moveTo>
                  <a:cubicBezTo>
                    <a:pt x="702" y="1"/>
                    <a:pt x="0" y="452"/>
                    <a:pt x="0" y="978"/>
                  </a:cubicBezTo>
                  <a:cubicBezTo>
                    <a:pt x="0" y="1530"/>
                    <a:pt x="702" y="1956"/>
                    <a:pt x="1554" y="1956"/>
                  </a:cubicBezTo>
                  <a:cubicBezTo>
                    <a:pt x="2406" y="1956"/>
                    <a:pt x="3083" y="1530"/>
                    <a:pt x="3083" y="978"/>
                  </a:cubicBezTo>
                  <a:cubicBezTo>
                    <a:pt x="3083" y="452"/>
                    <a:pt x="2406" y="1"/>
                    <a:pt x="1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grpSp>
        <p:nvGrpSpPr>
          <p:cNvPr id="537" name="Google Shape;537;p41"/>
          <p:cNvGrpSpPr/>
          <p:nvPr/>
        </p:nvGrpSpPr>
        <p:grpSpPr>
          <a:xfrm>
            <a:off x="2555875" y="1796800"/>
            <a:ext cx="4032137" cy="3662305"/>
            <a:chOff x="2502085" y="1870422"/>
            <a:chExt cx="4139771" cy="3760067"/>
          </a:xfrm>
        </p:grpSpPr>
        <p:sp>
          <p:nvSpPr>
            <p:cNvPr id="538" name="Google Shape;538;p41"/>
            <p:cNvSpPr/>
            <p:nvPr/>
          </p:nvSpPr>
          <p:spPr>
            <a:xfrm>
              <a:off x="2502085" y="1870422"/>
              <a:ext cx="4139771" cy="3760067"/>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3599567" y="2167616"/>
              <a:ext cx="374460" cy="287964"/>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5936911" y="3001836"/>
              <a:ext cx="329790" cy="38396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3013875" y="3841338"/>
              <a:ext cx="371654" cy="306277"/>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rot="5400000">
              <a:off x="2851076" y="3074798"/>
              <a:ext cx="439526" cy="293595"/>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5708925" y="3773975"/>
              <a:ext cx="393496" cy="272078"/>
            </a:xfrm>
            <a:custGeom>
              <a:avLst/>
              <a:gdLst/>
              <a:ahLst/>
              <a:cxnLst/>
              <a:rect l="l" t="t" r="r" b="b"/>
              <a:pathLst>
                <a:path w="10377" h="7176" extrusionOk="0">
                  <a:moveTo>
                    <a:pt x="7927" y="239"/>
                  </a:moveTo>
                  <a:cubicBezTo>
                    <a:pt x="8027" y="239"/>
                    <a:pt x="8121" y="258"/>
                    <a:pt x="8196" y="308"/>
                  </a:cubicBezTo>
                  <a:cubicBezTo>
                    <a:pt x="8371" y="434"/>
                    <a:pt x="8346" y="684"/>
                    <a:pt x="8321" y="960"/>
                  </a:cubicBezTo>
                  <a:cubicBezTo>
                    <a:pt x="8296" y="1211"/>
                    <a:pt x="8271" y="1486"/>
                    <a:pt x="8397" y="1712"/>
                  </a:cubicBezTo>
                  <a:cubicBezTo>
                    <a:pt x="8597" y="2038"/>
                    <a:pt x="8948" y="2113"/>
                    <a:pt x="9299" y="2163"/>
                  </a:cubicBezTo>
                  <a:cubicBezTo>
                    <a:pt x="9625" y="2213"/>
                    <a:pt x="9900" y="2288"/>
                    <a:pt x="10051" y="2489"/>
                  </a:cubicBezTo>
                  <a:cubicBezTo>
                    <a:pt x="10126" y="2614"/>
                    <a:pt x="10126" y="2764"/>
                    <a:pt x="10101" y="2865"/>
                  </a:cubicBezTo>
                  <a:cubicBezTo>
                    <a:pt x="10051" y="3065"/>
                    <a:pt x="9900" y="3266"/>
                    <a:pt x="9700" y="3366"/>
                  </a:cubicBezTo>
                  <a:cubicBezTo>
                    <a:pt x="9424" y="3516"/>
                    <a:pt x="9123" y="3566"/>
                    <a:pt x="8798" y="3592"/>
                  </a:cubicBezTo>
                  <a:cubicBezTo>
                    <a:pt x="8697" y="3592"/>
                    <a:pt x="8622" y="3617"/>
                    <a:pt x="8522" y="3617"/>
                  </a:cubicBezTo>
                  <a:cubicBezTo>
                    <a:pt x="7945" y="3717"/>
                    <a:pt x="7544" y="3917"/>
                    <a:pt x="7369" y="4268"/>
                  </a:cubicBezTo>
                  <a:cubicBezTo>
                    <a:pt x="7168" y="4594"/>
                    <a:pt x="7219" y="4970"/>
                    <a:pt x="7269" y="5346"/>
                  </a:cubicBezTo>
                  <a:cubicBezTo>
                    <a:pt x="7319" y="5571"/>
                    <a:pt x="7344" y="5797"/>
                    <a:pt x="7319" y="6023"/>
                  </a:cubicBezTo>
                  <a:cubicBezTo>
                    <a:pt x="7244" y="6474"/>
                    <a:pt x="6868" y="6850"/>
                    <a:pt x="6417" y="6925"/>
                  </a:cubicBezTo>
                  <a:cubicBezTo>
                    <a:pt x="6362" y="6935"/>
                    <a:pt x="6306" y="6939"/>
                    <a:pt x="6250" y="6939"/>
                  </a:cubicBezTo>
                  <a:cubicBezTo>
                    <a:pt x="5867" y="6939"/>
                    <a:pt x="5464" y="6723"/>
                    <a:pt x="5289" y="6373"/>
                  </a:cubicBezTo>
                  <a:cubicBezTo>
                    <a:pt x="5239" y="6298"/>
                    <a:pt x="5214" y="6223"/>
                    <a:pt x="5163" y="6123"/>
                  </a:cubicBezTo>
                  <a:cubicBezTo>
                    <a:pt x="5113" y="5972"/>
                    <a:pt x="5038" y="5797"/>
                    <a:pt x="4913" y="5672"/>
                  </a:cubicBezTo>
                  <a:cubicBezTo>
                    <a:pt x="4737" y="5471"/>
                    <a:pt x="4462" y="5346"/>
                    <a:pt x="4161" y="5321"/>
                  </a:cubicBezTo>
                  <a:lnTo>
                    <a:pt x="4086" y="5321"/>
                  </a:lnTo>
                  <a:cubicBezTo>
                    <a:pt x="3635" y="5321"/>
                    <a:pt x="3234" y="5496"/>
                    <a:pt x="2858" y="5647"/>
                  </a:cubicBezTo>
                  <a:cubicBezTo>
                    <a:pt x="2457" y="5822"/>
                    <a:pt x="2081" y="5972"/>
                    <a:pt x="1655" y="5972"/>
                  </a:cubicBezTo>
                  <a:cubicBezTo>
                    <a:pt x="1279" y="5947"/>
                    <a:pt x="903" y="5747"/>
                    <a:pt x="627" y="5396"/>
                  </a:cubicBezTo>
                  <a:cubicBezTo>
                    <a:pt x="351" y="5020"/>
                    <a:pt x="251" y="4544"/>
                    <a:pt x="326" y="4143"/>
                  </a:cubicBezTo>
                  <a:cubicBezTo>
                    <a:pt x="552" y="3291"/>
                    <a:pt x="1178" y="3165"/>
                    <a:pt x="1880" y="3015"/>
                  </a:cubicBezTo>
                  <a:cubicBezTo>
                    <a:pt x="1980" y="3015"/>
                    <a:pt x="2081" y="2990"/>
                    <a:pt x="2181" y="2965"/>
                  </a:cubicBezTo>
                  <a:lnTo>
                    <a:pt x="2407" y="2915"/>
                  </a:lnTo>
                  <a:cubicBezTo>
                    <a:pt x="3309" y="2739"/>
                    <a:pt x="3710" y="2664"/>
                    <a:pt x="4637" y="1837"/>
                  </a:cubicBezTo>
                  <a:cubicBezTo>
                    <a:pt x="5489" y="1085"/>
                    <a:pt x="6517" y="559"/>
                    <a:pt x="7620" y="283"/>
                  </a:cubicBezTo>
                  <a:cubicBezTo>
                    <a:pt x="7720" y="258"/>
                    <a:pt x="7826" y="239"/>
                    <a:pt x="7927" y="239"/>
                  </a:cubicBezTo>
                  <a:close/>
                  <a:moveTo>
                    <a:pt x="7926" y="0"/>
                  </a:moveTo>
                  <a:cubicBezTo>
                    <a:pt x="7804" y="0"/>
                    <a:pt x="7682" y="24"/>
                    <a:pt x="7569" y="58"/>
                  </a:cubicBezTo>
                  <a:cubicBezTo>
                    <a:pt x="6442" y="333"/>
                    <a:pt x="5364" y="885"/>
                    <a:pt x="4487" y="1662"/>
                  </a:cubicBezTo>
                  <a:cubicBezTo>
                    <a:pt x="3585" y="2439"/>
                    <a:pt x="3234" y="2514"/>
                    <a:pt x="2356" y="2689"/>
                  </a:cubicBezTo>
                  <a:lnTo>
                    <a:pt x="2131" y="2739"/>
                  </a:lnTo>
                  <a:cubicBezTo>
                    <a:pt x="2031" y="2764"/>
                    <a:pt x="1930" y="2764"/>
                    <a:pt x="1855" y="2790"/>
                  </a:cubicBezTo>
                  <a:cubicBezTo>
                    <a:pt x="1103" y="2940"/>
                    <a:pt x="351" y="3065"/>
                    <a:pt x="101" y="4093"/>
                  </a:cubicBezTo>
                  <a:cubicBezTo>
                    <a:pt x="1" y="4569"/>
                    <a:pt x="126" y="5095"/>
                    <a:pt x="452" y="5521"/>
                  </a:cubicBezTo>
                  <a:cubicBezTo>
                    <a:pt x="752" y="5947"/>
                    <a:pt x="1204" y="6173"/>
                    <a:pt x="1655" y="6198"/>
                  </a:cubicBezTo>
                  <a:cubicBezTo>
                    <a:pt x="1684" y="6200"/>
                    <a:pt x="1713" y="6200"/>
                    <a:pt x="1742" y="6200"/>
                  </a:cubicBezTo>
                  <a:cubicBezTo>
                    <a:pt x="2161" y="6200"/>
                    <a:pt x="2558" y="6036"/>
                    <a:pt x="2933" y="5872"/>
                  </a:cubicBezTo>
                  <a:cubicBezTo>
                    <a:pt x="3331" y="5732"/>
                    <a:pt x="3686" y="5569"/>
                    <a:pt x="4058" y="5569"/>
                  </a:cubicBezTo>
                  <a:cubicBezTo>
                    <a:pt x="4084" y="5569"/>
                    <a:pt x="4110" y="5570"/>
                    <a:pt x="4136" y="5571"/>
                  </a:cubicBezTo>
                  <a:cubicBezTo>
                    <a:pt x="4286" y="5571"/>
                    <a:pt x="4562" y="5622"/>
                    <a:pt x="4737" y="5822"/>
                  </a:cubicBezTo>
                  <a:cubicBezTo>
                    <a:pt x="4838" y="5922"/>
                    <a:pt x="4888" y="6073"/>
                    <a:pt x="4938" y="6223"/>
                  </a:cubicBezTo>
                  <a:cubicBezTo>
                    <a:pt x="4988" y="6298"/>
                    <a:pt x="5013" y="6399"/>
                    <a:pt x="5063" y="6499"/>
                  </a:cubicBezTo>
                  <a:cubicBezTo>
                    <a:pt x="5289" y="6925"/>
                    <a:pt x="5765" y="7176"/>
                    <a:pt x="6241" y="7176"/>
                  </a:cubicBezTo>
                  <a:lnTo>
                    <a:pt x="6467" y="7176"/>
                  </a:lnTo>
                  <a:cubicBezTo>
                    <a:pt x="7018" y="7075"/>
                    <a:pt x="7469" y="6599"/>
                    <a:pt x="7544" y="6048"/>
                  </a:cubicBezTo>
                  <a:cubicBezTo>
                    <a:pt x="7595" y="5797"/>
                    <a:pt x="7544" y="5546"/>
                    <a:pt x="7519" y="5296"/>
                  </a:cubicBezTo>
                  <a:cubicBezTo>
                    <a:pt x="7469" y="4970"/>
                    <a:pt x="7419" y="4644"/>
                    <a:pt x="7569" y="4394"/>
                  </a:cubicBezTo>
                  <a:cubicBezTo>
                    <a:pt x="7720" y="4118"/>
                    <a:pt x="8046" y="3942"/>
                    <a:pt x="8547" y="3867"/>
                  </a:cubicBezTo>
                  <a:cubicBezTo>
                    <a:pt x="8647" y="3842"/>
                    <a:pt x="8722" y="3842"/>
                    <a:pt x="8823" y="3842"/>
                  </a:cubicBezTo>
                  <a:cubicBezTo>
                    <a:pt x="9148" y="3792"/>
                    <a:pt x="9499" y="3742"/>
                    <a:pt x="9825" y="3592"/>
                  </a:cubicBezTo>
                  <a:cubicBezTo>
                    <a:pt x="10076" y="3441"/>
                    <a:pt x="10276" y="3191"/>
                    <a:pt x="10326" y="2915"/>
                  </a:cubicBezTo>
                  <a:cubicBezTo>
                    <a:pt x="10377" y="2714"/>
                    <a:pt x="10351" y="2514"/>
                    <a:pt x="10251" y="2363"/>
                  </a:cubicBezTo>
                  <a:cubicBezTo>
                    <a:pt x="10051" y="2063"/>
                    <a:pt x="9700" y="1988"/>
                    <a:pt x="9349" y="1937"/>
                  </a:cubicBezTo>
                  <a:cubicBezTo>
                    <a:pt x="9048" y="1887"/>
                    <a:pt x="8747" y="1812"/>
                    <a:pt x="8622" y="1586"/>
                  </a:cubicBezTo>
                  <a:cubicBezTo>
                    <a:pt x="8522" y="1436"/>
                    <a:pt x="8547" y="1211"/>
                    <a:pt x="8572" y="985"/>
                  </a:cubicBezTo>
                  <a:cubicBezTo>
                    <a:pt x="8597" y="684"/>
                    <a:pt x="8622" y="333"/>
                    <a:pt x="8346" y="133"/>
                  </a:cubicBezTo>
                  <a:cubicBezTo>
                    <a:pt x="8222" y="36"/>
                    <a:pt x="8075" y="0"/>
                    <a:pt x="7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R" dirty="0"/>
              <a:t>Causas y prevención</a:t>
            </a:r>
            <a:endParaRPr dirty="0"/>
          </a:p>
        </p:txBody>
      </p:sp>
      <p:sp>
        <p:nvSpPr>
          <p:cNvPr id="545" name="Google Shape;545;p41"/>
          <p:cNvSpPr txBox="1"/>
          <p:nvPr/>
        </p:nvSpPr>
        <p:spPr>
          <a:xfrm>
            <a:off x="6497988" y="2311800"/>
            <a:ext cx="19260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R" dirty="0">
                <a:solidFill>
                  <a:schemeClr val="dk1"/>
                </a:solidFill>
                <a:latin typeface="Cambay"/>
                <a:ea typeface="Cambay"/>
                <a:cs typeface="Cambay"/>
                <a:sym typeface="Cambay"/>
              </a:rPr>
              <a:t>Protección solar, sombreros, lentes, buscar sombra</a:t>
            </a:r>
            <a:endParaRPr dirty="0">
              <a:solidFill>
                <a:schemeClr val="dk1"/>
              </a:solidFill>
              <a:latin typeface="Cambay"/>
              <a:ea typeface="Cambay"/>
              <a:cs typeface="Cambay"/>
              <a:sym typeface="Cambay"/>
            </a:endParaRPr>
          </a:p>
        </p:txBody>
      </p:sp>
      <p:sp>
        <p:nvSpPr>
          <p:cNvPr id="546" name="Google Shape;546;p41"/>
          <p:cNvSpPr txBox="1"/>
          <p:nvPr/>
        </p:nvSpPr>
        <p:spPr>
          <a:xfrm>
            <a:off x="719998" y="3465375"/>
            <a:ext cx="1926000" cy="411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dirty="0">
                <a:solidFill>
                  <a:schemeClr val="lt2"/>
                </a:solidFill>
                <a:latin typeface="Montserrat"/>
                <a:ea typeface="Montserrat"/>
                <a:cs typeface="Montserrat"/>
                <a:sym typeface="Montserrat"/>
              </a:rPr>
              <a:t>Factores de riesgo</a:t>
            </a:r>
            <a:endParaRPr sz="2000" b="1" dirty="0">
              <a:solidFill>
                <a:schemeClr val="lt2"/>
              </a:solidFill>
              <a:latin typeface="Montserrat"/>
              <a:ea typeface="Montserrat"/>
              <a:cs typeface="Montserrat"/>
              <a:sym typeface="Montserrat"/>
            </a:endParaRPr>
          </a:p>
        </p:txBody>
      </p:sp>
      <p:sp>
        <p:nvSpPr>
          <p:cNvPr id="547" name="Google Shape;547;p41"/>
          <p:cNvSpPr txBox="1"/>
          <p:nvPr/>
        </p:nvSpPr>
        <p:spPr>
          <a:xfrm>
            <a:off x="719998" y="3877275"/>
            <a:ext cx="19260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Cambay"/>
                <a:ea typeface="Cambay"/>
                <a:cs typeface="Cambay"/>
                <a:sym typeface="Cambay"/>
              </a:rPr>
              <a:t>Jornadas Laborales 75% bajo el sol</a:t>
            </a:r>
          </a:p>
          <a:p>
            <a:pPr marL="0" lvl="0" indent="0" algn="r" rtl="0">
              <a:spcBef>
                <a:spcPts val="0"/>
              </a:spcBef>
              <a:spcAft>
                <a:spcPts val="0"/>
              </a:spcAft>
              <a:buNone/>
            </a:pPr>
            <a:endParaRPr dirty="0">
              <a:solidFill>
                <a:schemeClr val="dk1"/>
              </a:solidFill>
              <a:latin typeface="Cambay"/>
              <a:ea typeface="Cambay"/>
              <a:cs typeface="Cambay"/>
              <a:sym typeface="Cambay"/>
            </a:endParaRPr>
          </a:p>
        </p:txBody>
      </p:sp>
      <p:sp>
        <p:nvSpPr>
          <p:cNvPr id="548" name="Google Shape;548;p41"/>
          <p:cNvSpPr txBox="1"/>
          <p:nvPr/>
        </p:nvSpPr>
        <p:spPr>
          <a:xfrm>
            <a:off x="720014" y="1764235"/>
            <a:ext cx="1926000" cy="547565"/>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CR" sz="2000" b="1" dirty="0">
                <a:solidFill>
                  <a:schemeClr val="lt2"/>
                </a:solidFill>
                <a:latin typeface="Montserrat"/>
              </a:rPr>
              <a:t>Causas</a:t>
            </a:r>
            <a:endParaRPr sz="2000" b="1" dirty="0">
              <a:solidFill>
                <a:schemeClr val="lt2"/>
              </a:solidFill>
              <a:latin typeface="Montserrat"/>
              <a:sym typeface="Montserrat"/>
            </a:endParaRPr>
          </a:p>
        </p:txBody>
      </p:sp>
      <p:sp>
        <p:nvSpPr>
          <p:cNvPr id="549" name="Google Shape;549;p41"/>
          <p:cNvSpPr txBox="1"/>
          <p:nvPr/>
        </p:nvSpPr>
        <p:spPr>
          <a:xfrm>
            <a:off x="720012" y="2311800"/>
            <a:ext cx="19260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CR" dirty="0">
                <a:solidFill>
                  <a:schemeClr val="dk1"/>
                </a:solidFill>
                <a:latin typeface="Cambay"/>
                <a:ea typeface="Cambay"/>
                <a:cs typeface="Cambay"/>
                <a:sym typeface="Cambay"/>
              </a:rPr>
              <a:t>Exposición prolongada rayos ultravioleta o genética</a:t>
            </a:r>
          </a:p>
        </p:txBody>
      </p:sp>
      <p:sp>
        <p:nvSpPr>
          <p:cNvPr id="550" name="Google Shape;550;p41"/>
          <p:cNvSpPr txBox="1"/>
          <p:nvPr/>
        </p:nvSpPr>
        <p:spPr>
          <a:xfrm>
            <a:off x="6497988" y="1899900"/>
            <a:ext cx="1926000" cy="411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CR" sz="1800" b="1" dirty="0">
                <a:solidFill>
                  <a:schemeClr val="lt2"/>
                </a:solidFill>
                <a:latin typeface="Montserrat"/>
                <a:ea typeface="Montserrat"/>
                <a:cs typeface="Montserrat"/>
                <a:sym typeface="Montserrat"/>
              </a:rPr>
              <a:t>Prevención</a:t>
            </a:r>
          </a:p>
        </p:txBody>
      </p:sp>
      <p:sp>
        <p:nvSpPr>
          <p:cNvPr id="551" name="Google Shape;551;p41"/>
          <p:cNvSpPr txBox="1"/>
          <p:nvPr/>
        </p:nvSpPr>
        <p:spPr>
          <a:xfrm>
            <a:off x="6498004" y="3465375"/>
            <a:ext cx="1926000" cy="411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CR" sz="2000" b="1" dirty="0">
                <a:solidFill>
                  <a:schemeClr val="lt2"/>
                </a:solidFill>
                <a:latin typeface="Montserrat"/>
                <a:ea typeface="Montserrat"/>
                <a:cs typeface="Montserrat"/>
                <a:sym typeface="Montserrat"/>
              </a:rPr>
              <a:t>Costa Rica</a:t>
            </a:r>
            <a:endParaRPr sz="2000" b="1" dirty="0">
              <a:solidFill>
                <a:schemeClr val="lt2"/>
              </a:solidFill>
              <a:latin typeface="Montserrat"/>
              <a:ea typeface="Montserrat"/>
              <a:cs typeface="Montserrat"/>
              <a:sym typeface="Montserrat"/>
            </a:endParaRPr>
          </a:p>
        </p:txBody>
      </p:sp>
      <p:sp>
        <p:nvSpPr>
          <p:cNvPr id="552" name="Google Shape;552;p41"/>
          <p:cNvSpPr txBox="1"/>
          <p:nvPr/>
        </p:nvSpPr>
        <p:spPr>
          <a:xfrm>
            <a:off x="6498001" y="3877275"/>
            <a:ext cx="19260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R" dirty="0">
                <a:solidFill>
                  <a:schemeClr val="dk1"/>
                </a:solidFill>
                <a:latin typeface="Cambay"/>
                <a:ea typeface="Cambay"/>
                <a:cs typeface="Cambay"/>
                <a:sym typeface="Cambay"/>
              </a:rPr>
              <a:t>Edad, ocupación</a:t>
            </a:r>
            <a:endParaRPr dirty="0">
              <a:solidFill>
                <a:schemeClr val="dk1"/>
              </a:solidFill>
              <a:latin typeface="Cambay"/>
              <a:ea typeface="Cambay"/>
              <a:cs typeface="Cambay"/>
              <a:sym typeface="Cambay"/>
            </a:endParaRPr>
          </a:p>
        </p:txBody>
      </p:sp>
      <p:grpSp>
        <p:nvGrpSpPr>
          <p:cNvPr id="553" name="Google Shape;553;p41"/>
          <p:cNvGrpSpPr/>
          <p:nvPr/>
        </p:nvGrpSpPr>
        <p:grpSpPr>
          <a:xfrm>
            <a:off x="3150703" y="2218037"/>
            <a:ext cx="2842586" cy="3552884"/>
            <a:chOff x="3150703" y="2218037"/>
            <a:chExt cx="2842586" cy="3552884"/>
          </a:xfrm>
        </p:grpSpPr>
        <p:grpSp>
          <p:nvGrpSpPr>
            <p:cNvPr id="554" name="Google Shape;554;p41"/>
            <p:cNvGrpSpPr/>
            <p:nvPr/>
          </p:nvGrpSpPr>
          <p:grpSpPr>
            <a:xfrm>
              <a:off x="3150703" y="2218037"/>
              <a:ext cx="2842586" cy="3552884"/>
              <a:chOff x="5443425" y="2767525"/>
              <a:chExt cx="1678825" cy="2098325"/>
            </a:xfrm>
          </p:grpSpPr>
          <p:sp>
            <p:nvSpPr>
              <p:cNvPr id="555" name="Google Shape;555;p41"/>
              <p:cNvSpPr/>
              <p:nvPr/>
            </p:nvSpPr>
            <p:spPr>
              <a:xfrm>
                <a:off x="5443425" y="3669250"/>
                <a:ext cx="739000" cy="697200"/>
              </a:xfrm>
              <a:custGeom>
                <a:avLst/>
                <a:gdLst/>
                <a:ahLst/>
                <a:cxnLst/>
                <a:rect l="l" t="t" r="r" b="b"/>
                <a:pathLst>
                  <a:path w="29560" h="27888" extrusionOk="0">
                    <a:moveTo>
                      <a:pt x="26051" y="1"/>
                    </a:moveTo>
                    <a:cubicBezTo>
                      <a:pt x="20630" y="1"/>
                      <a:pt x="10128" y="12123"/>
                      <a:pt x="7921" y="14858"/>
                    </a:cubicBezTo>
                    <a:cubicBezTo>
                      <a:pt x="3767" y="19994"/>
                      <a:pt x="0" y="20793"/>
                      <a:pt x="3196" y="25974"/>
                    </a:cubicBezTo>
                    <a:cubicBezTo>
                      <a:pt x="3967" y="27287"/>
                      <a:pt x="5001" y="27887"/>
                      <a:pt x="6204" y="27887"/>
                    </a:cubicBezTo>
                    <a:cubicBezTo>
                      <a:pt x="7990" y="27887"/>
                      <a:pt x="10148" y="26563"/>
                      <a:pt x="12372" y="24285"/>
                    </a:cubicBezTo>
                    <a:cubicBezTo>
                      <a:pt x="16914" y="19651"/>
                      <a:pt x="20087" y="17049"/>
                      <a:pt x="25314" y="13238"/>
                    </a:cubicBezTo>
                    <a:cubicBezTo>
                      <a:pt x="26843" y="10156"/>
                      <a:pt x="29559" y="5089"/>
                      <a:pt x="28669" y="1802"/>
                    </a:cubicBezTo>
                    <a:cubicBezTo>
                      <a:pt x="28103" y="535"/>
                      <a:pt x="27189" y="1"/>
                      <a:pt x="26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6432325" y="3682350"/>
                <a:ext cx="689925" cy="640400"/>
              </a:xfrm>
              <a:custGeom>
                <a:avLst/>
                <a:gdLst/>
                <a:ahLst/>
                <a:cxnLst/>
                <a:rect l="l" t="t" r="r" b="b"/>
                <a:pathLst>
                  <a:path w="27597" h="25616" extrusionOk="0">
                    <a:moveTo>
                      <a:pt x="3297" y="1"/>
                    </a:moveTo>
                    <a:cubicBezTo>
                      <a:pt x="2128" y="1"/>
                      <a:pt x="1199" y="607"/>
                      <a:pt x="663" y="2077"/>
                    </a:cubicBezTo>
                    <a:cubicBezTo>
                      <a:pt x="1" y="5410"/>
                      <a:pt x="92" y="9358"/>
                      <a:pt x="1827" y="12326"/>
                    </a:cubicBezTo>
                    <a:cubicBezTo>
                      <a:pt x="7305" y="15772"/>
                      <a:pt x="10660" y="18146"/>
                      <a:pt x="15499" y="22437"/>
                    </a:cubicBezTo>
                    <a:cubicBezTo>
                      <a:pt x="17761" y="24452"/>
                      <a:pt x="19912" y="25616"/>
                      <a:pt x="21657" y="25616"/>
                    </a:cubicBezTo>
                    <a:cubicBezTo>
                      <a:pt x="22975" y="25616"/>
                      <a:pt x="24062" y="24951"/>
                      <a:pt x="24789" y="23487"/>
                    </a:cubicBezTo>
                    <a:cubicBezTo>
                      <a:pt x="27597" y="18078"/>
                      <a:pt x="23785" y="17553"/>
                      <a:pt x="19288" y="12736"/>
                    </a:cubicBezTo>
                    <a:cubicBezTo>
                      <a:pt x="16957" y="10222"/>
                      <a:pt x="8101" y="1"/>
                      <a:pt x="3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a:off x="5870825" y="3640100"/>
                <a:ext cx="795500" cy="1224600"/>
              </a:xfrm>
              <a:custGeom>
                <a:avLst/>
                <a:gdLst/>
                <a:ahLst/>
                <a:cxnLst/>
                <a:rect l="l" t="t" r="r" b="b"/>
                <a:pathLst>
                  <a:path w="31820" h="48984" extrusionOk="0">
                    <a:moveTo>
                      <a:pt x="12121" y="1"/>
                    </a:moveTo>
                    <a:cubicBezTo>
                      <a:pt x="9268" y="1325"/>
                      <a:pt x="5547" y="1165"/>
                      <a:pt x="3675" y="3835"/>
                    </a:cubicBezTo>
                    <a:cubicBezTo>
                      <a:pt x="2945" y="4885"/>
                      <a:pt x="2648" y="6232"/>
                      <a:pt x="2397" y="7533"/>
                    </a:cubicBezTo>
                    <a:cubicBezTo>
                      <a:pt x="1" y="20658"/>
                      <a:pt x="1119" y="34193"/>
                      <a:pt x="2260" y="47523"/>
                    </a:cubicBezTo>
                    <a:cubicBezTo>
                      <a:pt x="2306" y="48025"/>
                      <a:pt x="2352" y="48596"/>
                      <a:pt x="2694" y="48961"/>
                    </a:cubicBezTo>
                    <a:cubicBezTo>
                      <a:pt x="2717" y="48961"/>
                      <a:pt x="2717" y="48961"/>
                      <a:pt x="2740" y="48984"/>
                    </a:cubicBezTo>
                    <a:cubicBezTo>
                      <a:pt x="12463" y="46587"/>
                      <a:pt x="21091" y="37936"/>
                      <a:pt x="31294" y="33759"/>
                    </a:cubicBezTo>
                    <a:cubicBezTo>
                      <a:pt x="31819" y="24926"/>
                      <a:pt x="31614" y="15979"/>
                      <a:pt x="30518" y="7328"/>
                    </a:cubicBezTo>
                    <a:cubicBezTo>
                      <a:pt x="30358" y="6027"/>
                      <a:pt x="30153" y="4657"/>
                      <a:pt x="29354" y="3676"/>
                    </a:cubicBezTo>
                    <a:cubicBezTo>
                      <a:pt x="28875" y="3082"/>
                      <a:pt x="28213" y="2671"/>
                      <a:pt x="27551" y="2352"/>
                    </a:cubicBezTo>
                    <a:cubicBezTo>
                      <a:pt x="22872" y="69"/>
                      <a:pt x="17142" y="1051"/>
                      <a:pt x="1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5889100" y="4024150"/>
                <a:ext cx="771500" cy="841700"/>
              </a:xfrm>
              <a:custGeom>
                <a:avLst/>
                <a:gdLst/>
                <a:ahLst/>
                <a:cxnLst/>
                <a:rect l="l" t="t" r="r" b="b"/>
                <a:pathLst>
                  <a:path w="30860" h="33668" extrusionOk="0">
                    <a:moveTo>
                      <a:pt x="1575" y="0"/>
                    </a:moveTo>
                    <a:cubicBezTo>
                      <a:pt x="1164" y="1461"/>
                      <a:pt x="1141" y="3104"/>
                      <a:pt x="502" y="4497"/>
                    </a:cubicBezTo>
                    <a:cubicBezTo>
                      <a:pt x="457" y="4611"/>
                      <a:pt x="388" y="4725"/>
                      <a:pt x="342" y="4839"/>
                    </a:cubicBezTo>
                    <a:cubicBezTo>
                      <a:pt x="0" y="13878"/>
                      <a:pt x="822" y="24583"/>
                      <a:pt x="1598" y="33622"/>
                    </a:cubicBezTo>
                    <a:cubicBezTo>
                      <a:pt x="1666" y="33645"/>
                      <a:pt x="1712" y="33645"/>
                      <a:pt x="1780" y="33668"/>
                    </a:cubicBezTo>
                    <a:cubicBezTo>
                      <a:pt x="11595" y="31362"/>
                      <a:pt x="20292" y="22597"/>
                      <a:pt x="30563" y="18397"/>
                    </a:cubicBezTo>
                    <a:cubicBezTo>
                      <a:pt x="30769" y="14768"/>
                      <a:pt x="30860" y="11116"/>
                      <a:pt x="30814" y="7464"/>
                    </a:cubicBezTo>
                    <a:cubicBezTo>
                      <a:pt x="30814" y="7350"/>
                      <a:pt x="30814" y="7259"/>
                      <a:pt x="30791" y="7145"/>
                    </a:cubicBezTo>
                    <a:cubicBezTo>
                      <a:pt x="30654" y="5273"/>
                      <a:pt x="30632" y="3378"/>
                      <a:pt x="30152" y="1575"/>
                    </a:cubicBezTo>
                    <a:cubicBezTo>
                      <a:pt x="29947" y="4771"/>
                      <a:pt x="28554" y="7761"/>
                      <a:pt x="27162" y="10660"/>
                    </a:cubicBezTo>
                    <a:cubicBezTo>
                      <a:pt x="26728" y="11573"/>
                      <a:pt x="26295" y="12486"/>
                      <a:pt x="25656" y="13285"/>
                    </a:cubicBezTo>
                    <a:cubicBezTo>
                      <a:pt x="24994" y="14106"/>
                      <a:pt x="24126" y="14745"/>
                      <a:pt x="23213" y="15293"/>
                    </a:cubicBezTo>
                    <a:cubicBezTo>
                      <a:pt x="20980" y="16578"/>
                      <a:pt x="18388" y="17161"/>
                      <a:pt x="15791" y="17161"/>
                    </a:cubicBezTo>
                    <a:cubicBezTo>
                      <a:pt x="15389" y="17161"/>
                      <a:pt x="14987" y="17147"/>
                      <a:pt x="14585" y="17119"/>
                    </a:cubicBezTo>
                    <a:cubicBezTo>
                      <a:pt x="11618" y="16891"/>
                      <a:pt x="8742" y="15932"/>
                      <a:pt x="6094" y="14540"/>
                    </a:cubicBezTo>
                    <a:cubicBezTo>
                      <a:pt x="5113" y="13992"/>
                      <a:pt x="4109" y="13376"/>
                      <a:pt x="3469" y="12440"/>
                    </a:cubicBezTo>
                    <a:cubicBezTo>
                      <a:pt x="2853" y="11527"/>
                      <a:pt x="2625" y="10409"/>
                      <a:pt x="2465" y="9313"/>
                    </a:cubicBezTo>
                    <a:cubicBezTo>
                      <a:pt x="1963" y="6232"/>
                      <a:pt x="1666" y="3104"/>
                      <a:pt x="1575"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5584950" y="2767525"/>
                <a:ext cx="1411200" cy="857525"/>
              </a:xfrm>
              <a:custGeom>
                <a:avLst/>
                <a:gdLst/>
                <a:ahLst/>
                <a:cxnLst/>
                <a:rect l="l" t="t" r="r" b="b"/>
                <a:pathLst>
                  <a:path w="56448" h="34301" extrusionOk="0">
                    <a:moveTo>
                      <a:pt x="36223" y="0"/>
                    </a:moveTo>
                    <a:cubicBezTo>
                      <a:pt x="33093" y="0"/>
                      <a:pt x="29672" y="882"/>
                      <a:pt x="26505" y="882"/>
                    </a:cubicBezTo>
                    <a:cubicBezTo>
                      <a:pt x="25522" y="882"/>
                      <a:pt x="24564" y="797"/>
                      <a:pt x="23647" y="575"/>
                    </a:cubicBezTo>
                    <a:cubicBezTo>
                      <a:pt x="23455" y="557"/>
                      <a:pt x="23267" y="549"/>
                      <a:pt x="23082" y="549"/>
                    </a:cubicBezTo>
                    <a:cubicBezTo>
                      <a:pt x="18158" y="549"/>
                      <a:pt x="15858" y="6528"/>
                      <a:pt x="12052" y="8860"/>
                    </a:cubicBezTo>
                    <a:cubicBezTo>
                      <a:pt x="9062" y="10618"/>
                      <a:pt x="3880" y="11029"/>
                      <a:pt x="3355" y="15206"/>
                    </a:cubicBezTo>
                    <a:cubicBezTo>
                      <a:pt x="3926" y="19565"/>
                      <a:pt x="2694" y="19109"/>
                      <a:pt x="685" y="22373"/>
                    </a:cubicBezTo>
                    <a:cubicBezTo>
                      <a:pt x="0" y="24085"/>
                      <a:pt x="1164" y="26276"/>
                      <a:pt x="2967" y="26641"/>
                    </a:cubicBezTo>
                    <a:cubicBezTo>
                      <a:pt x="3097" y="26627"/>
                      <a:pt x="3223" y="26620"/>
                      <a:pt x="3346" y="26620"/>
                    </a:cubicBezTo>
                    <a:cubicBezTo>
                      <a:pt x="6963" y="26620"/>
                      <a:pt x="7831" y="32697"/>
                      <a:pt x="11208" y="32697"/>
                    </a:cubicBezTo>
                    <a:cubicBezTo>
                      <a:pt x="11500" y="32697"/>
                      <a:pt x="11811" y="32651"/>
                      <a:pt x="12143" y="32553"/>
                    </a:cubicBezTo>
                    <a:cubicBezTo>
                      <a:pt x="12539" y="32269"/>
                      <a:pt x="12880" y="32154"/>
                      <a:pt x="13196" y="32154"/>
                    </a:cubicBezTo>
                    <a:cubicBezTo>
                      <a:pt x="14554" y="32154"/>
                      <a:pt x="15449" y="34288"/>
                      <a:pt x="18283" y="34288"/>
                    </a:cubicBezTo>
                    <a:cubicBezTo>
                      <a:pt x="18423" y="34296"/>
                      <a:pt x="18563" y="34300"/>
                      <a:pt x="18703" y="34300"/>
                    </a:cubicBezTo>
                    <a:cubicBezTo>
                      <a:pt x="21148" y="34300"/>
                      <a:pt x="23535" y="33060"/>
                      <a:pt x="25928" y="33060"/>
                    </a:cubicBezTo>
                    <a:cubicBezTo>
                      <a:pt x="26316" y="33060"/>
                      <a:pt x="26705" y="33093"/>
                      <a:pt x="27094" y="33169"/>
                    </a:cubicBezTo>
                    <a:cubicBezTo>
                      <a:pt x="28433" y="33423"/>
                      <a:pt x="29748" y="33515"/>
                      <a:pt x="31052" y="33515"/>
                    </a:cubicBezTo>
                    <a:cubicBezTo>
                      <a:pt x="34467" y="33515"/>
                      <a:pt x="37808" y="32885"/>
                      <a:pt x="41327" y="32885"/>
                    </a:cubicBezTo>
                    <a:cubicBezTo>
                      <a:pt x="41776" y="32885"/>
                      <a:pt x="42228" y="32895"/>
                      <a:pt x="42683" y="32918"/>
                    </a:cubicBezTo>
                    <a:cubicBezTo>
                      <a:pt x="43017" y="32954"/>
                      <a:pt x="43319" y="32971"/>
                      <a:pt x="43594" y="32971"/>
                    </a:cubicBezTo>
                    <a:cubicBezTo>
                      <a:pt x="46448" y="32971"/>
                      <a:pt x="46290" y="31101"/>
                      <a:pt x="47956" y="29061"/>
                    </a:cubicBezTo>
                    <a:cubicBezTo>
                      <a:pt x="49052" y="28193"/>
                      <a:pt x="50627" y="28581"/>
                      <a:pt x="51996" y="28376"/>
                    </a:cubicBezTo>
                    <a:cubicBezTo>
                      <a:pt x="54621" y="27988"/>
                      <a:pt x="56447" y="24884"/>
                      <a:pt x="55534" y="22396"/>
                    </a:cubicBezTo>
                    <a:cubicBezTo>
                      <a:pt x="54667" y="20067"/>
                      <a:pt x="52065" y="18789"/>
                      <a:pt x="51083" y="16530"/>
                    </a:cubicBezTo>
                    <a:cubicBezTo>
                      <a:pt x="50033" y="11188"/>
                      <a:pt x="48846" y="11394"/>
                      <a:pt x="45491" y="7696"/>
                    </a:cubicBezTo>
                    <a:cubicBezTo>
                      <a:pt x="44236" y="5961"/>
                      <a:pt x="43848" y="3656"/>
                      <a:pt x="42387" y="2081"/>
                    </a:cubicBezTo>
                    <a:cubicBezTo>
                      <a:pt x="40626" y="467"/>
                      <a:pt x="38502" y="0"/>
                      <a:pt x="3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6079669" y="3489453"/>
                <a:ext cx="401718" cy="385600"/>
              </a:xfrm>
              <a:custGeom>
                <a:avLst/>
                <a:gdLst/>
                <a:ahLst/>
                <a:cxnLst/>
                <a:rect l="l" t="t" r="r" b="b"/>
                <a:pathLst>
                  <a:path w="15088" h="15424" extrusionOk="0">
                    <a:moveTo>
                      <a:pt x="12029" y="1"/>
                    </a:moveTo>
                    <a:lnTo>
                      <a:pt x="3515" y="1348"/>
                    </a:lnTo>
                    <a:lnTo>
                      <a:pt x="3515" y="7533"/>
                    </a:lnTo>
                    <a:cubicBezTo>
                      <a:pt x="3515" y="7533"/>
                      <a:pt x="3492" y="7602"/>
                      <a:pt x="3492" y="7693"/>
                    </a:cubicBezTo>
                    <a:cubicBezTo>
                      <a:pt x="2945" y="8287"/>
                      <a:pt x="0" y="13011"/>
                      <a:pt x="4657" y="14746"/>
                    </a:cubicBezTo>
                    <a:cubicBezTo>
                      <a:pt x="5849" y="15193"/>
                      <a:pt x="7121" y="15424"/>
                      <a:pt x="8312" y="15424"/>
                    </a:cubicBezTo>
                    <a:cubicBezTo>
                      <a:pt x="12112" y="15424"/>
                      <a:pt x="15088" y="13072"/>
                      <a:pt x="12029" y="7876"/>
                    </a:cubicBezTo>
                    <a:lnTo>
                      <a:pt x="120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6173262" y="3569576"/>
                <a:ext cx="204826" cy="77025"/>
              </a:xfrm>
              <a:custGeom>
                <a:avLst/>
                <a:gdLst/>
                <a:ahLst/>
                <a:cxnLst/>
                <a:rect l="l" t="t" r="r" b="b"/>
                <a:pathLst>
                  <a:path w="7693" h="3081" extrusionOk="0">
                    <a:moveTo>
                      <a:pt x="2516" y="0"/>
                    </a:moveTo>
                    <a:cubicBezTo>
                      <a:pt x="1874" y="0"/>
                      <a:pt x="1232" y="28"/>
                      <a:pt x="594" y="83"/>
                    </a:cubicBezTo>
                    <a:cubicBezTo>
                      <a:pt x="388" y="106"/>
                      <a:pt x="183" y="128"/>
                      <a:pt x="0" y="197"/>
                    </a:cubicBezTo>
                    <a:lnTo>
                      <a:pt x="0" y="2799"/>
                    </a:lnTo>
                    <a:cubicBezTo>
                      <a:pt x="492" y="3005"/>
                      <a:pt x="1138" y="3081"/>
                      <a:pt x="1793" y="3081"/>
                    </a:cubicBezTo>
                    <a:cubicBezTo>
                      <a:pt x="2812" y="3081"/>
                      <a:pt x="3855" y="2897"/>
                      <a:pt x="4383" y="2731"/>
                    </a:cubicBezTo>
                    <a:cubicBezTo>
                      <a:pt x="5661" y="2343"/>
                      <a:pt x="6688" y="1452"/>
                      <a:pt x="7692" y="585"/>
                    </a:cubicBezTo>
                    <a:cubicBezTo>
                      <a:pt x="6007" y="201"/>
                      <a:pt x="4261" y="0"/>
                      <a:pt x="2516"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5923325" y="2810400"/>
                <a:ext cx="677375" cy="801775"/>
              </a:xfrm>
              <a:custGeom>
                <a:avLst/>
                <a:gdLst/>
                <a:ahLst/>
                <a:cxnLst/>
                <a:rect l="l" t="t" r="r" b="b"/>
                <a:pathLst>
                  <a:path w="27095" h="32071" extrusionOk="0">
                    <a:moveTo>
                      <a:pt x="14391" y="0"/>
                    </a:moveTo>
                    <a:cubicBezTo>
                      <a:pt x="11180" y="0"/>
                      <a:pt x="8035" y="1001"/>
                      <a:pt x="5593" y="2991"/>
                    </a:cubicBezTo>
                    <a:cubicBezTo>
                      <a:pt x="2694" y="5342"/>
                      <a:pt x="1" y="9565"/>
                      <a:pt x="822" y="17074"/>
                    </a:cubicBezTo>
                    <a:cubicBezTo>
                      <a:pt x="2443" y="32070"/>
                      <a:pt x="8012" y="31043"/>
                      <a:pt x="12691" y="31751"/>
                    </a:cubicBezTo>
                    <a:cubicBezTo>
                      <a:pt x="13344" y="31849"/>
                      <a:pt x="14013" y="31897"/>
                      <a:pt x="14687" y="31897"/>
                    </a:cubicBezTo>
                    <a:cubicBezTo>
                      <a:pt x="18866" y="31897"/>
                      <a:pt x="23228" y="30063"/>
                      <a:pt x="25017" y="27095"/>
                    </a:cubicBezTo>
                    <a:cubicBezTo>
                      <a:pt x="27094" y="23648"/>
                      <a:pt x="26546" y="10272"/>
                      <a:pt x="26546" y="10272"/>
                    </a:cubicBezTo>
                    <a:cubicBezTo>
                      <a:pt x="26546" y="10272"/>
                      <a:pt x="25907" y="1667"/>
                      <a:pt x="16914" y="206"/>
                    </a:cubicBezTo>
                    <a:cubicBezTo>
                      <a:pt x="16076" y="69"/>
                      <a:pt x="15231" y="0"/>
                      <a:pt x="14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5853700" y="3184175"/>
                <a:ext cx="150675" cy="150675"/>
              </a:xfrm>
              <a:custGeom>
                <a:avLst/>
                <a:gdLst/>
                <a:ahLst/>
                <a:cxnLst/>
                <a:rect l="l" t="t" r="r" b="b"/>
                <a:pathLst>
                  <a:path w="6027" h="6027" extrusionOk="0">
                    <a:moveTo>
                      <a:pt x="3014" y="0"/>
                    </a:moveTo>
                    <a:cubicBezTo>
                      <a:pt x="1348" y="0"/>
                      <a:pt x="1" y="1347"/>
                      <a:pt x="1" y="3013"/>
                    </a:cubicBezTo>
                    <a:cubicBezTo>
                      <a:pt x="1" y="4680"/>
                      <a:pt x="1348" y="6026"/>
                      <a:pt x="3014" y="6026"/>
                    </a:cubicBezTo>
                    <a:cubicBezTo>
                      <a:pt x="4680" y="6026"/>
                      <a:pt x="6027" y="4680"/>
                      <a:pt x="6027" y="3013"/>
                    </a:cubicBezTo>
                    <a:cubicBezTo>
                      <a:pt x="6027" y="1347"/>
                      <a:pt x="4680" y="0"/>
                      <a:pt x="3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6533900" y="3184175"/>
                <a:ext cx="150675" cy="150675"/>
              </a:xfrm>
              <a:custGeom>
                <a:avLst/>
                <a:gdLst/>
                <a:ahLst/>
                <a:cxnLst/>
                <a:rect l="l" t="t" r="r" b="b"/>
                <a:pathLst>
                  <a:path w="6027" h="6027" extrusionOk="0">
                    <a:moveTo>
                      <a:pt x="3014" y="0"/>
                    </a:moveTo>
                    <a:cubicBezTo>
                      <a:pt x="1347" y="0"/>
                      <a:pt x="1" y="1347"/>
                      <a:pt x="1" y="3013"/>
                    </a:cubicBezTo>
                    <a:cubicBezTo>
                      <a:pt x="1" y="4680"/>
                      <a:pt x="1347" y="6026"/>
                      <a:pt x="3014" y="6026"/>
                    </a:cubicBezTo>
                    <a:cubicBezTo>
                      <a:pt x="4680" y="6026"/>
                      <a:pt x="6026" y="4680"/>
                      <a:pt x="6026" y="3013"/>
                    </a:cubicBezTo>
                    <a:cubicBezTo>
                      <a:pt x="6026" y="1347"/>
                      <a:pt x="4680" y="0"/>
                      <a:pt x="3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5875975" y="3226275"/>
                <a:ext cx="63925" cy="77750"/>
              </a:xfrm>
              <a:custGeom>
                <a:avLst/>
                <a:gdLst/>
                <a:ahLst/>
                <a:cxnLst/>
                <a:rect l="l" t="t" r="r" b="b"/>
                <a:pathLst>
                  <a:path w="2557" h="3110" extrusionOk="0">
                    <a:moveTo>
                      <a:pt x="981" y="1"/>
                    </a:moveTo>
                    <a:cubicBezTo>
                      <a:pt x="840" y="1"/>
                      <a:pt x="699" y="25"/>
                      <a:pt x="571" y="74"/>
                    </a:cubicBezTo>
                    <a:cubicBezTo>
                      <a:pt x="320" y="165"/>
                      <a:pt x="114" y="325"/>
                      <a:pt x="23" y="553"/>
                    </a:cubicBezTo>
                    <a:cubicBezTo>
                      <a:pt x="0" y="622"/>
                      <a:pt x="46" y="690"/>
                      <a:pt x="91" y="713"/>
                    </a:cubicBezTo>
                    <a:cubicBezTo>
                      <a:pt x="108" y="719"/>
                      <a:pt x="126" y="722"/>
                      <a:pt x="142" y="722"/>
                    </a:cubicBezTo>
                    <a:cubicBezTo>
                      <a:pt x="191" y="722"/>
                      <a:pt x="234" y="696"/>
                      <a:pt x="251" y="645"/>
                    </a:cubicBezTo>
                    <a:cubicBezTo>
                      <a:pt x="342" y="439"/>
                      <a:pt x="525" y="348"/>
                      <a:pt x="639" y="302"/>
                    </a:cubicBezTo>
                    <a:cubicBezTo>
                      <a:pt x="758" y="259"/>
                      <a:pt x="886" y="236"/>
                      <a:pt x="1013" y="236"/>
                    </a:cubicBezTo>
                    <a:cubicBezTo>
                      <a:pt x="1155" y="236"/>
                      <a:pt x="1295" y="265"/>
                      <a:pt x="1415" y="325"/>
                    </a:cubicBezTo>
                    <a:cubicBezTo>
                      <a:pt x="1712" y="485"/>
                      <a:pt x="1986" y="804"/>
                      <a:pt x="2168" y="1238"/>
                    </a:cubicBezTo>
                    <a:cubicBezTo>
                      <a:pt x="2142" y="1235"/>
                      <a:pt x="2116" y="1234"/>
                      <a:pt x="2089" y="1234"/>
                    </a:cubicBezTo>
                    <a:cubicBezTo>
                      <a:pt x="1905" y="1234"/>
                      <a:pt x="1709" y="1301"/>
                      <a:pt x="1529" y="1421"/>
                    </a:cubicBezTo>
                    <a:cubicBezTo>
                      <a:pt x="1233" y="1603"/>
                      <a:pt x="1073" y="1900"/>
                      <a:pt x="1096" y="2220"/>
                    </a:cubicBezTo>
                    <a:cubicBezTo>
                      <a:pt x="1096" y="2516"/>
                      <a:pt x="1278" y="2790"/>
                      <a:pt x="1575" y="2973"/>
                    </a:cubicBezTo>
                    <a:cubicBezTo>
                      <a:pt x="1735" y="3064"/>
                      <a:pt x="1917" y="3110"/>
                      <a:pt x="2077" y="3110"/>
                    </a:cubicBezTo>
                    <a:cubicBezTo>
                      <a:pt x="2237" y="3110"/>
                      <a:pt x="2374" y="3064"/>
                      <a:pt x="2488" y="2996"/>
                    </a:cubicBezTo>
                    <a:cubicBezTo>
                      <a:pt x="2556" y="2973"/>
                      <a:pt x="2556" y="2904"/>
                      <a:pt x="2534" y="2836"/>
                    </a:cubicBezTo>
                    <a:cubicBezTo>
                      <a:pt x="2517" y="2802"/>
                      <a:pt x="2464" y="2781"/>
                      <a:pt x="2418" y="2781"/>
                    </a:cubicBezTo>
                    <a:cubicBezTo>
                      <a:pt x="2402" y="2781"/>
                      <a:pt x="2386" y="2784"/>
                      <a:pt x="2374" y="2790"/>
                    </a:cubicBezTo>
                    <a:cubicBezTo>
                      <a:pt x="2285" y="2840"/>
                      <a:pt x="2188" y="2863"/>
                      <a:pt x="2089" y="2863"/>
                    </a:cubicBezTo>
                    <a:cubicBezTo>
                      <a:pt x="1960" y="2863"/>
                      <a:pt x="1829" y="2822"/>
                      <a:pt x="1712" y="2745"/>
                    </a:cubicBezTo>
                    <a:cubicBezTo>
                      <a:pt x="1484" y="2630"/>
                      <a:pt x="1347" y="2425"/>
                      <a:pt x="1324" y="2197"/>
                    </a:cubicBezTo>
                    <a:cubicBezTo>
                      <a:pt x="1324" y="1991"/>
                      <a:pt x="1438" y="1763"/>
                      <a:pt x="1666" y="1626"/>
                    </a:cubicBezTo>
                    <a:cubicBezTo>
                      <a:pt x="1793" y="1528"/>
                      <a:pt x="1936" y="1481"/>
                      <a:pt x="2076" y="1481"/>
                    </a:cubicBezTo>
                    <a:cubicBezTo>
                      <a:pt x="2163" y="1481"/>
                      <a:pt x="2249" y="1500"/>
                      <a:pt x="2328" y="1535"/>
                    </a:cubicBezTo>
                    <a:cubicBezTo>
                      <a:pt x="2342" y="1542"/>
                      <a:pt x="2355" y="1544"/>
                      <a:pt x="2368" y="1544"/>
                    </a:cubicBezTo>
                    <a:cubicBezTo>
                      <a:pt x="2399" y="1544"/>
                      <a:pt x="2426" y="1528"/>
                      <a:pt x="2442" y="1512"/>
                    </a:cubicBezTo>
                    <a:cubicBezTo>
                      <a:pt x="2488" y="1489"/>
                      <a:pt x="2511" y="1421"/>
                      <a:pt x="2488" y="1375"/>
                    </a:cubicBezTo>
                    <a:cubicBezTo>
                      <a:pt x="2260" y="759"/>
                      <a:pt x="1940" y="325"/>
                      <a:pt x="1506" y="120"/>
                    </a:cubicBezTo>
                    <a:cubicBezTo>
                      <a:pt x="1351" y="42"/>
                      <a:pt x="1166"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6589250" y="3226275"/>
                <a:ext cx="63950" cy="77750"/>
              </a:xfrm>
              <a:custGeom>
                <a:avLst/>
                <a:gdLst/>
                <a:ahLst/>
                <a:cxnLst/>
                <a:rect l="l" t="t" r="r" b="b"/>
                <a:pathLst>
                  <a:path w="2558" h="3110" extrusionOk="0">
                    <a:moveTo>
                      <a:pt x="1580" y="1"/>
                    </a:moveTo>
                    <a:cubicBezTo>
                      <a:pt x="1391" y="1"/>
                      <a:pt x="1206" y="42"/>
                      <a:pt x="1051" y="120"/>
                    </a:cubicBezTo>
                    <a:cubicBezTo>
                      <a:pt x="617" y="325"/>
                      <a:pt x="297" y="759"/>
                      <a:pt x="69" y="1375"/>
                    </a:cubicBezTo>
                    <a:cubicBezTo>
                      <a:pt x="69" y="1421"/>
                      <a:pt x="69" y="1489"/>
                      <a:pt x="115" y="1512"/>
                    </a:cubicBezTo>
                    <a:cubicBezTo>
                      <a:pt x="131" y="1528"/>
                      <a:pt x="170" y="1544"/>
                      <a:pt x="207" y="1544"/>
                    </a:cubicBezTo>
                    <a:cubicBezTo>
                      <a:pt x="223" y="1544"/>
                      <a:pt x="238" y="1542"/>
                      <a:pt x="252" y="1535"/>
                    </a:cubicBezTo>
                    <a:cubicBezTo>
                      <a:pt x="322" y="1500"/>
                      <a:pt x="403" y="1481"/>
                      <a:pt x="488" y="1481"/>
                    </a:cubicBezTo>
                    <a:cubicBezTo>
                      <a:pt x="624" y="1481"/>
                      <a:pt x="773" y="1528"/>
                      <a:pt x="914" y="1626"/>
                    </a:cubicBezTo>
                    <a:cubicBezTo>
                      <a:pt x="1119" y="1763"/>
                      <a:pt x="1233" y="1991"/>
                      <a:pt x="1233" y="2197"/>
                    </a:cubicBezTo>
                    <a:cubicBezTo>
                      <a:pt x="1233" y="2425"/>
                      <a:pt x="1073" y="2630"/>
                      <a:pt x="868" y="2745"/>
                    </a:cubicBezTo>
                    <a:cubicBezTo>
                      <a:pt x="738" y="2822"/>
                      <a:pt x="601" y="2863"/>
                      <a:pt x="474" y="2863"/>
                    </a:cubicBezTo>
                    <a:cubicBezTo>
                      <a:pt x="377" y="2863"/>
                      <a:pt x="285" y="2840"/>
                      <a:pt x="206" y="2790"/>
                    </a:cubicBezTo>
                    <a:cubicBezTo>
                      <a:pt x="188" y="2784"/>
                      <a:pt x="169" y="2781"/>
                      <a:pt x="151" y="2781"/>
                    </a:cubicBezTo>
                    <a:cubicBezTo>
                      <a:pt x="103" y="2781"/>
                      <a:pt x="57" y="2802"/>
                      <a:pt x="23" y="2836"/>
                    </a:cubicBezTo>
                    <a:cubicBezTo>
                      <a:pt x="1" y="2904"/>
                      <a:pt x="23" y="2973"/>
                      <a:pt x="69" y="2996"/>
                    </a:cubicBezTo>
                    <a:cubicBezTo>
                      <a:pt x="206" y="3064"/>
                      <a:pt x="343" y="3110"/>
                      <a:pt x="480" y="3110"/>
                    </a:cubicBezTo>
                    <a:cubicBezTo>
                      <a:pt x="640" y="3110"/>
                      <a:pt x="822" y="3064"/>
                      <a:pt x="982" y="2973"/>
                    </a:cubicBezTo>
                    <a:cubicBezTo>
                      <a:pt x="1279" y="2790"/>
                      <a:pt x="1461" y="2516"/>
                      <a:pt x="1484" y="2220"/>
                    </a:cubicBezTo>
                    <a:cubicBezTo>
                      <a:pt x="1484" y="1900"/>
                      <a:pt x="1325" y="1603"/>
                      <a:pt x="1051" y="1421"/>
                    </a:cubicBezTo>
                    <a:cubicBezTo>
                      <a:pt x="871" y="1301"/>
                      <a:pt x="675" y="1234"/>
                      <a:pt x="476" y="1234"/>
                    </a:cubicBezTo>
                    <a:cubicBezTo>
                      <a:pt x="447" y="1234"/>
                      <a:pt x="418" y="1235"/>
                      <a:pt x="389" y="1238"/>
                    </a:cubicBezTo>
                    <a:cubicBezTo>
                      <a:pt x="594" y="804"/>
                      <a:pt x="845" y="485"/>
                      <a:pt x="1165" y="325"/>
                    </a:cubicBezTo>
                    <a:cubicBezTo>
                      <a:pt x="1285" y="265"/>
                      <a:pt x="1418" y="236"/>
                      <a:pt x="1554" y="236"/>
                    </a:cubicBezTo>
                    <a:cubicBezTo>
                      <a:pt x="1676" y="236"/>
                      <a:pt x="1799" y="259"/>
                      <a:pt x="1918" y="302"/>
                    </a:cubicBezTo>
                    <a:cubicBezTo>
                      <a:pt x="2055" y="348"/>
                      <a:pt x="2215" y="439"/>
                      <a:pt x="2306" y="645"/>
                    </a:cubicBezTo>
                    <a:cubicBezTo>
                      <a:pt x="2323" y="696"/>
                      <a:pt x="2366" y="722"/>
                      <a:pt x="2415" y="722"/>
                    </a:cubicBezTo>
                    <a:cubicBezTo>
                      <a:pt x="2432" y="722"/>
                      <a:pt x="2449" y="719"/>
                      <a:pt x="2466" y="713"/>
                    </a:cubicBezTo>
                    <a:cubicBezTo>
                      <a:pt x="2534" y="690"/>
                      <a:pt x="2557" y="622"/>
                      <a:pt x="2534" y="553"/>
                    </a:cubicBezTo>
                    <a:cubicBezTo>
                      <a:pt x="2443" y="325"/>
                      <a:pt x="2260" y="165"/>
                      <a:pt x="2009" y="74"/>
                    </a:cubicBezTo>
                    <a:cubicBezTo>
                      <a:pt x="1871" y="25"/>
                      <a:pt x="1725"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5967825" y="3378200"/>
                <a:ext cx="397775" cy="229900"/>
              </a:xfrm>
              <a:custGeom>
                <a:avLst/>
                <a:gdLst/>
                <a:ahLst/>
                <a:cxnLst/>
                <a:rect l="l" t="t" r="r" b="b"/>
                <a:pathLst>
                  <a:path w="15911" h="9196" extrusionOk="0">
                    <a:moveTo>
                      <a:pt x="1" y="0"/>
                    </a:moveTo>
                    <a:cubicBezTo>
                      <a:pt x="2283" y="9085"/>
                      <a:pt x="6917" y="8445"/>
                      <a:pt x="10911" y="9039"/>
                    </a:cubicBezTo>
                    <a:cubicBezTo>
                      <a:pt x="11590" y="9143"/>
                      <a:pt x="12283" y="9195"/>
                      <a:pt x="12982" y="9195"/>
                    </a:cubicBezTo>
                    <a:cubicBezTo>
                      <a:pt x="13507" y="9195"/>
                      <a:pt x="14035" y="9166"/>
                      <a:pt x="14563" y="9107"/>
                    </a:cubicBezTo>
                    <a:lnTo>
                      <a:pt x="15910" y="8879"/>
                    </a:lnTo>
                    <a:lnTo>
                      <a:pt x="15910" y="8879"/>
                    </a:lnTo>
                    <a:cubicBezTo>
                      <a:pt x="15189" y="8935"/>
                      <a:pt x="14499" y="8962"/>
                      <a:pt x="13839" y="8962"/>
                    </a:cubicBezTo>
                    <a:cubicBezTo>
                      <a:pt x="4008" y="8962"/>
                      <a:pt x="942" y="3038"/>
                      <a:pt x="1"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6062275" y="3048925"/>
                <a:ext cx="201750" cy="173775"/>
              </a:xfrm>
              <a:custGeom>
                <a:avLst/>
                <a:gdLst/>
                <a:ahLst/>
                <a:cxnLst/>
                <a:rect l="l" t="t" r="r" b="b"/>
                <a:pathLst>
                  <a:path w="8070" h="6951" extrusionOk="0">
                    <a:moveTo>
                      <a:pt x="971" y="1"/>
                    </a:moveTo>
                    <a:lnTo>
                      <a:pt x="377" y="1621"/>
                    </a:lnTo>
                    <a:cubicBezTo>
                      <a:pt x="377" y="1621"/>
                      <a:pt x="1" y="6950"/>
                      <a:pt x="7067" y="6950"/>
                    </a:cubicBezTo>
                    <a:cubicBezTo>
                      <a:pt x="7386" y="6950"/>
                      <a:pt x="7720" y="6940"/>
                      <a:pt x="8069" y="6917"/>
                    </a:cubicBezTo>
                    <a:lnTo>
                      <a:pt x="971" y="1"/>
                    </a:ln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6233175" y="3279350"/>
                <a:ext cx="70775" cy="178750"/>
              </a:xfrm>
              <a:custGeom>
                <a:avLst/>
                <a:gdLst/>
                <a:ahLst/>
                <a:cxnLst/>
                <a:rect l="l" t="t" r="r" b="b"/>
                <a:pathLst>
                  <a:path w="2831" h="7150" extrusionOk="0">
                    <a:moveTo>
                      <a:pt x="362" y="1"/>
                    </a:moveTo>
                    <a:cubicBezTo>
                      <a:pt x="309" y="1"/>
                      <a:pt x="275" y="60"/>
                      <a:pt x="275" y="119"/>
                    </a:cubicBezTo>
                    <a:lnTo>
                      <a:pt x="23" y="6145"/>
                    </a:lnTo>
                    <a:cubicBezTo>
                      <a:pt x="1" y="6259"/>
                      <a:pt x="1" y="6374"/>
                      <a:pt x="46" y="6488"/>
                    </a:cubicBezTo>
                    <a:cubicBezTo>
                      <a:pt x="92" y="6647"/>
                      <a:pt x="206" y="6784"/>
                      <a:pt x="366" y="6899"/>
                    </a:cubicBezTo>
                    <a:cubicBezTo>
                      <a:pt x="617" y="7058"/>
                      <a:pt x="937" y="7150"/>
                      <a:pt x="1256" y="7150"/>
                    </a:cubicBezTo>
                    <a:cubicBezTo>
                      <a:pt x="1416" y="7150"/>
                      <a:pt x="1576" y="7127"/>
                      <a:pt x="1735" y="7081"/>
                    </a:cubicBezTo>
                    <a:cubicBezTo>
                      <a:pt x="2238" y="6944"/>
                      <a:pt x="2626" y="6625"/>
                      <a:pt x="2808" y="6214"/>
                    </a:cubicBezTo>
                    <a:cubicBezTo>
                      <a:pt x="2831" y="6145"/>
                      <a:pt x="2808" y="6077"/>
                      <a:pt x="2740" y="6054"/>
                    </a:cubicBezTo>
                    <a:cubicBezTo>
                      <a:pt x="2726" y="6041"/>
                      <a:pt x="2709" y="6035"/>
                      <a:pt x="2691" y="6035"/>
                    </a:cubicBezTo>
                    <a:cubicBezTo>
                      <a:pt x="2646" y="6035"/>
                      <a:pt x="2596" y="6067"/>
                      <a:pt x="2580" y="6100"/>
                    </a:cubicBezTo>
                    <a:cubicBezTo>
                      <a:pt x="2420" y="6465"/>
                      <a:pt x="2101" y="6739"/>
                      <a:pt x="1667" y="6853"/>
                    </a:cubicBezTo>
                    <a:cubicBezTo>
                      <a:pt x="1524" y="6893"/>
                      <a:pt x="1378" y="6913"/>
                      <a:pt x="1235" y="6913"/>
                    </a:cubicBezTo>
                    <a:cubicBezTo>
                      <a:pt x="968" y="6913"/>
                      <a:pt x="711" y="6842"/>
                      <a:pt x="503" y="6693"/>
                    </a:cubicBezTo>
                    <a:cubicBezTo>
                      <a:pt x="389" y="6602"/>
                      <a:pt x="297" y="6510"/>
                      <a:pt x="275" y="6419"/>
                    </a:cubicBezTo>
                    <a:cubicBezTo>
                      <a:pt x="252" y="6351"/>
                      <a:pt x="252" y="6237"/>
                      <a:pt x="252" y="6145"/>
                    </a:cubicBezTo>
                    <a:lnTo>
                      <a:pt x="526" y="119"/>
                    </a:lnTo>
                    <a:cubicBezTo>
                      <a:pt x="526" y="51"/>
                      <a:pt x="457" y="5"/>
                      <a:pt x="389" y="5"/>
                    </a:cubicBezTo>
                    <a:cubicBezTo>
                      <a:pt x="380" y="2"/>
                      <a:pt x="371"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6266850" y="3506150"/>
                <a:ext cx="67350" cy="19850"/>
              </a:xfrm>
              <a:custGeom>
                <a:avLst/>
                <a:gdLst/>
                <a:ahLst/>
                <a:cxnLst/>
                <a:rect l="l" t="t" r="r" b="b"/>
                <a:pathLst>
                  <a:path w="2694" h="794" extrusionOk="0">
                    <a:moveTo>
                      <a:pt x="1501" y="1"/>
                    </a:moveTo>
                    <a:cubicBezTo>
                      <a:pt x="1307" y="1"/>
                      <a:pt x="1107" y="29"/>
                      <a:pt x="913" y="86"/>
                    </a:cubicBezTo>
                    <a:cubicBezTo>
                      <a:pt x="594" y="178"/>
                      <a:pt x="320" y="337"/>
                      <a:pt x="46" y="588"/>
                    </a:cubicBezTo>
                    <a:cubicBezTo>
                      <a:pt x="0" y="634"/>
                      <a:pt x="0" y="702"/>
                      <a:pt x="46" y="748"/>
                    </a:cubicBezTo>
                    <a:cubicBezTo>
                      <a:pt x="69" y="794"/>
                      <a:pt x="114" y="794"/>
                      <a:pt x="137" y="794"/>
                    </a:cubicBezTo>
                    <a:cubicBezTo>
                      <a:pt x="160" y="794"/>
                      <a:pt x="206" y="794"/>
                      <a:pt x="229" y="771"/>
                    </a:cubicBezTo>
                    <a:cubicBezTo>
                      <a:pt x="457" y="543"/>
                      <a:pt x="708" y="406"/>
                      <a:pt x="982" y="314"/>
                    </a:cubicBezTo>
                    <a:cubicBezTo>
                      <a:pt x="1153" y="269"/>
                      <a:pt x="1330" y="246"/>
                      <a:pt x="1498" y="246"/>
                    </a:cubicBezTo>
                    <a:cubicBezTo>
                      <a:pt x="1667" y="246"/>
                      <a:pt x="1826" y="269"/>
                      <a:pt x="1963" y="314"/>
                    </a:cubicBezTo>
                    <a:cubicBezTo>
                      <a:pt x="2100" y="360"/>
                      <a:pt x="2214" y="451"/>
                      <a:pt x="2329" y="520"/>
                    </a:cubicBezTo>
                    <a:cubicBezTo>
                      <a:pt x="2374" y="566"/>
                      <a:pt x="2443" y="588"/>
                      <a:pt x="2511" y="634"/>
                    </a:cubicBezTo>
                    <a:cubicBezTo>
                      <a:pt x="2528" y="642"/>
                      <a:pt x="2548" y="648"/>
                      <a:pt x="2568" y="648"/>
                    </a:cubicBezTo>
                    <a:cubicBezTo>
                      <a:pt x="2604" y="648"/>
                      <a:pt x="2642" y="632"/>
                      <a:pt x="2671" y="588"/>
                    </a:cubicBezTo>
                    <a:cubicBezTo>
                      <a:pt x="2694" y="520"/>
                      <a:pt x="2671" y="451"/>
                      <a:pt x="2625" y="429"/>
                    </a:cubicBezTo>
                    <a:cubicBezTo>
                      <a:pt x="2557" y="383"/>
                      <a:pt x="2511" y="360"/>
                      <a:pt x="2465" y="314"/>
                    </a:cubicBezTo>
                    <a:cubicBezTo>
                      <a:pt x="2329" y="223"/>
                      <a:pt x="2214" y="155"/>
                      <a:pt x="2055" y="86"/>
                    </a:cubicBezTo>
                    <a:cubicBezTo>
                      <a:pt x="1883" y="29"/>
                      <a:pt x="1695"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6062550" y="3248250"/>
                <a:ext cx="111875" cy="39800"/>
              </a:xfrm>
              <a:custGeom>
                <a:avLst/>
                <a:gdLst/>
                <a:ahLst/>
                <a:cxnLst/>
                <a:rect l="l" t="t" r="r" b="b"/>
                <a:pathLst>
                  <a:path w="4475" h="1592" extrusionOk="0">
                    <a:moveTo>
                      <a:pt x="2868" y="0"/>
                    </a:moveTo>
                    <a:cubicBezTo>
                      <a:pt x="2509" y="0"/>
                      <a:pt x="2150" y="52"/>
                      <a:pt x="1804" y="154"/>
                    </a:cubicBezTo>
                    <a:cubicBezTo>
                      <a:pt x="1211" y="336"/>
                      <a:pt x="92" y="907"/>
                      <a:pt x="1" y="1592"/>
                    </a:cubicBezTo>
                    <a:cubicBezTo>
                      <a:pt x="435" y="1500"/>
                      <a:pt x="845" y="1204"/>
                      <a:pt x="1279" y="1021"/>
                    </a:cubicBezTo>
                    <a:cubicBezTo>
                      <a:pt x="1805" y="805"/>
                      <a:pt x="2382" y="693"/>
                      <a:pt x="2956" y="693"/>
                    </a:cubicBezTo>
                    <a:cubicBezTo>
                      <a:pt x="3229" y="693"/>
                      <a:pt x="3502" y="718"/>
                      <a:pt x="3767" y="770"/>
                    </a:cubicBezTo>
                    <a:cubicBezTo>
                      <a:pt x="3859" y="783"/>
                      <a:pt x="3944" y="796"/>
                      <a:pt x="4025" y="796"/>
                    </a:cubicBezTo>
                    <a:cubicBezTo>
                      <a:pt x="4085" y="796"/>
                      <a:pt x="4143" y="789"/>
                      <a:pt x="4201" y="770"/>
                    </a:cubicBezTo>
                    <a:cubicBezTo>
                      <a:pt x="4338" y="724"/>
                      <a:pt x="4475" y="565"/>
                      <a:pt x="4406" y="428"/>
                    </a:cubicBezTo>
                    <a:cubicBezTo>
                      <a:pt x="4383" y="336"/>
                      <a:pt x="4269" y="291"/>
                      <a:pt x="4178" y="245"/>
                    </a:cubicBezTo>
                    <a:cubicBezTo>
                      <a:pt x="3760" y="80"/>
                      <a:pt x="3315" y="0"/>
                      <a:pt x="2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6366700" y="3268050"/>
                <a:ext cx="114150" cy="28825"/>
              </a:xfrm>
              <a:custGeom>
                <a:avLst/>
                <a:gdLst/>
                <a:ahLst/>
                <a:cxnLst/>
                <a:rect l="l" t="t" r="r" b="b"/>
                <a:pathLst>
                  <a:path w="4566" h="1153" extrusionOk="0">
                    <a:moveTo>
                      <a:pt x="4566" y="1"/>
                    </a:moveTo>
                    <a:cubicBezTo>
                      <a:pt x="4132" y="1"/>
                      <a:pt x="3653" y="252"/>
                      <a:pt x="3219" y="343"/>
                    </a:cubicBezTo>
                    <a:cubicBezTo>
                      <a:pt x="2890" y="416"/>
                      <a:pt x="2551" y="453"/>
                      <a:pt x="2210" y="453"/>
                    </a:cubicBezTo>
                    <a:cubicBezTo>
                      <a:pt x="1700" y="453"/>
                      <a:pt x="1188" y="371"/>
                      <a:pt x="708" y="206"/>
                    </a:cubicBezTo>
                    <a:cubicBezTo>
                      <a:pt x="597" y="169"/>
                      <a:pt x="485" y="132"/>
                      <a:pt x="360" y="132"/>
                    </a:cubicBezTo>
                    <a:cubicBezTo>
                      <a:pt x="333" y="132"/>
                      <a:pt x="304" y="134"/>
                      <a:pt x="275" y="138"/>
                    </a:cubicBezTo>
                    <a:cubicBezTo>
                      <a:pt x="138" y="161"/>
                      <a:pt x="1" y="275"/>
                      <a:pt x="24" y="434"/>
                    </a:cubicBezTo>
                    <a:cubicBezTo>
                      <a:pt x="46" y="526"/>
                      <a:pt x="138" y="594"/>
                      <a:pt x="229" y="640"/>
                    </a:cubicBezTo>
                    <a:cubicBezTo>
                      <a:pt x="779" y="970"/>
                      <a:pt x="1432" y="1153"/>
                      <a:pt x="2082" y="1153"/>
                    </a:cubicBezTo>
                    <a:cubicBezTo>
                      <a:pt x="2241" y="1153"/>
                      <a:pt x="2400" y="1142"/>
                      <a:pt x="2557" y="1119"/>
                    </a:cubicBezTo>
                    <a:cubicBezTo>
                      <a:pt x="3174" y="1028"/>
                      <a:pt x="4383" y="663"/>
                      <a:pt x="4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6330750" y="3384475"/>
                <a:ext cx="154675" cy="115275"/>
              </a:xfrm>
              <a:custGeom>
                <a:avLst/>
                <a:gdLst/>
                <a:ahLst/>
                <a:cxnLst/>
                <a:rect l="l" t="t" r="r" b="b"/>
                <a:pathLst>
                  <a:path w="6187" h="4611" extrusionOk="0">
                    <a:moveTo>
                      <a:pt x="3082" y="0"/>
                    </a:moveTo>
                    <a:cubicBezTo>
                      <a:pt x="1393" y="0"/>
                      <a:pt x="1" y="1027"/>
                      <a:pt x="1" y="2305"/>
                    </a:cubicBezTo>
                    <a:cubicBezTo>
                      <a:pt x="1" y="3584"/>
                      <a:pt x="1393" y="4611"/>
                      <a:pt x="3082" y="4611"/>
                    </a:cubicBezTo>
                    <a:cubicBezTo>
                      <a:pt x="4794" y="4611"/>
                      <a:pt x="6186" y="3584"/>
                      <a:pt x="6186" y="2305"/>
                    </a:cubicBezTo>
                    <a:cubicBezTo>
                      <a:pt x="6186" y="1027"/>
                      <a:pt x="4794" y="0"/>
                      <a:pt x="3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6060850" y="3384475"/>
                <a:ext cx="154675" cy="115275"/>
              </a:xfrm>
              <a:custGeom>
                <a:avLst/>
                <a:gdLst/>
                <a:ahLst/>
                <a:cxnLst/>
                <a:rect l="l" t="t" r="r" b="b"/>
                <a:pathLst>
                  <a:path w="6187" h="4611" extrusionOk="0">
                    <a:moveTo>
                      <a:pt x="3105" y="0"/>
                    </a:moveTo>
                    <a:cubicBezTo>
                      <a:pt x="1393" y="0"/>
                      <a:pt x="0" y="1027"/>
                      <a:pt x="0" y="2305"/>
                    </a:cubicBezTo>
                    <a:cubicBezTo>
                      <a:pt x="0" y="3584"/>
                      <a:pt x="1393" y="4611"/>
                      <a:pt x="3105" y="4611"/>
                    </a:cubicBezTo>
                    <a:cubicBezTo>
                      <a:pt x="4794" y="4611"/>
                      <a:pt x="6186" y="3584"/>
                      <a:pt x="6186" y="2305"/>
                    </a:cubicBezTo>
                    <a:cubicBezTo>
                      <a:pt x="6186" y="1027"/>
                      <a:pt x="4794" y="0"/>
                      <a:pt x="3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6346725" y="3312575"/>
                <a:ext cx="117025" cy="75350"/>
              </a:xfrm>
              <a:custGeom>
                <a:avLst/>
                <a:gdLst/>
                <a:ahLst/>
                <a:cxnLst/>
                <a:rect l="l" t="t" r="r" b="b"/>
                <a:pathLst>
                  <a:path w="4681" h="3014" extrusionOk="0">
                    <a:moveTo>
                      <a:pt x="2329" y="0"/>
                    </a:moveTo>
                    <a:cubicBezTo>
                      <a:pt x="1051" y="0"/>
                      <a:pt x="1" y="685"/>
                      <a:pt x="1" y="1507"/>
                    </a:cubicBezTo>
                    <a:cubicBezTo>
                      <a:pt x="1" y="2328"/>
                      <a:pt x="1051" y="3013"/>
                      <a:pt x="2329" y="3013"/>
                    </a:cubicBezTo>
                    <a:cubicBezTo>
                      <a:pt x="3630" y="3013"/>
                      <a:pt x="4680" y="2328"/>
                      <a:pt x="4680" y="1507"/>
                    </a:cubicBezTo>
                    <a:cubicBezTo>
                      <a:pt x="4680" y="685"/>
                      <a:pt x="3630" y="0"/>
                      <a:pt x="2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6343300" y="3309725"/>
                <a:ext cx="123300" cy="47950"/>
              </a:xfrm>
              <a:custGeom>
                <a:avLst/>
                <a:gdLst/>
                <a:ahLst/>
                <a:cxnLst/>
                <a:rect l="l" t="t" r="r" b="b"/>
                <a:pathLst>
                  <a:path w="4932" h="1918" extrusionOk="0">
                    <a:moveTo>
                      <a:pt x="2466" y="0"/>
                    </a:moveTo>
                    <a:cubicBezTo>
                      <a:pt x="1119" y="0"/>
                      <a:pt x="1" y="730"/>
                      <a:pt x="1" y="1621"/>
                    </a:cubicBezTo>
                    <a:lnTo>
                      <a:pt x="252" y="1621"/>
                    </a:lnTo>
                    <a:cubicBezTo>
                      <a:pt x="252" y="867"/>
                      <a:pt x="1256" y="228"/>
                      <a:pt x="2466" y="228"/>
                    </a:cubicBezTo>
                    <a:cubicBezTo>
                      <a:pt x="3699" y="228"/>
                      <a:pt x="4703" y="1164"/>
                      <a:pt x="4703" y="1917"/>
                    </a:cubicBezTo>
                    <a:lnTo>
                      <a:pt x="4931" y="1917"/>
                    </a:lnTo>
                    <a:cubicBezTo>
                      <a:pt x="4931" y="1027"/>
                      <a:pt x="3858" y="0"/>
                      <a:pt x="2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6367275" y="3334825"/>
                <a:ext cx="75350" cy="53100"/>
              </a:xfrm>
              <a:custGeom>
                <a:avLst/>
                <a:gdLst/>
                <a:ahLst/>
                <a:cxnLst/>
                <a:rect l="l" t="t" r="r" b="b"/>
                <a:pathLst>
                  <a:path w="3014" h="2124" extrusionOk="0">
                    <a:moveTo>
                      <a:pt x="1507" y="0"/>
                    </a:moveTo>
                    <a:cubicBezTo>
                      <a:pt x="685" y="0"/>
                      <a:pt x="1" y="662"/>
                      <a:pt x="1" y="1507"/>
                    </a:cubicBezTo>
                    <a:cubicBezTo>
                      <a:pt x="1" y="1598"/>
                      <a:pt x="23" y="1689"/>
                      <a:pt x="23" y="1781"/>
                    </a:cubicBezTo>
                    <a:cubicBezTo>
                      <a:pt x="434" y="1986"/>
                      <a:pt x="959" y="2123"/>
                      <a:pt x="1507" y="2123"/>
                    </a:cubicBezTo>
                    <a:cubicBezTo>
                      <a:pt x="2078" y="2123"/>
                      <a:pt x="2580" y="1986"/>
                      <a:pt x="2991" y="1781"/>
                    </a:cubicBezTo>
                    <a:cubicBezTo>
                      <a:pt x="3014" y="1689"/>
                      <a:pt x="3014" y="1598"/>
                      <a:pt x="3014" y="1507"/>
                    </a:cubicBezTo>
                    <a:cubicBezTo>
                      <a:pt x="3014" y="662"/>
                      <a:pt x="2352"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6079675" y="3312575"/>
                <a:ext cx="117000" cy="75350"/>
              </a:xfrm>
              <a:custGeom>
                <a:avLst/>
                <a:gdLst/>
                <a:ahLst/>
                <a:cxnLst/>
                <a:rect l="l" t="t" r="r" b="b"/>
                <a:pathLst>
                  <a:path w="4680" h="3014" extrusionOk="0">
                    <a:moveTo>
                      <a:pt x="2352" y="0"/>
                    </a:moveTo>
                    <a:cubicBezTo>
                      <a:pt x="1051" y="0"/>
                      <a:pt x="1" y="685"/>
                      <a:pt x="1" y="1507"/>
                    </a:cubicBezTo>
                    <a:cubicBezTo>
                      <a:pt x="1" y="2328"/>
                      <a:pt x="1051" y="3013"/>
                      <a:pt x="2352" y="3013"/>
                    </a:cubicBezTo>
                    <a:cubicBezTo>
                      <a:pt x="3630" y="3013"/>
                      <a:pt x="4680" y="2328"/>
                      <a:pt x="4680" y="1507"/>
                    </a:cubicBezTo>
                    <a:cubicBezTo>
                      <a:pt x="4680" y="685"/>
                      <a:pt x="3630" y="0"/>
                      <a:pt x="2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6076825" y="3309725"/>
                <a:ext cx="123275" cy="47950"/>
              </a:xfrm>
              <a:custGeom>
                <a:avLst/>
                <a:gdLst/>
                <a:ahLst/>
                <a:cxnLst/>
                <a:rect l="l" t="t" r="r" b="b"/>
                <a:pathLst>
                  <a:path w="4931" h="1918" extrusionOk="0">
                    <a:moveTo>
                      <a:pt x="2466" y="0"/>
                    </a:moveTo>
                    <a:cubicBezTo>
                      <a:pt x="1096" y="0"/>
                      <a:pt x="1" y="730"/>
                      <a:pt x="1" y="1621"/>
                    </a:cubicBezTo>
                    <a:lnTo>
                      <a:pt x="229" y="1621"/>
                    </a:lnTo>
                    <a:cubicBezTo>
                      <a:pt x="229" y="867"/>
                      <a:pt x="1233" y="228"/>
                      <a:pt x="2466" y="228"/>
                    </a:cubicBezTo>
                    <a:cubicBezTo>
                      <a:pt x="3698" y="228"/>
                      <a:pt x="4680" y="1164"/>
                      <a:pt x="4680" y="1917"/>
                    </a:cubicBezTo>
                    <a:lnTo>
                      <a:pt x="4931" y="1917"/>
                    </a:lnTo>
                    <a:cubicBezTo>
                      <a:pt x="4931" y="1027"/>
                      <a:pt x="3858" y="0"/>
                      <a:pt x="2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6100800" y="3334825"/>
                <a:ext cx="75350" cy="53100"/>
              </a:xfrm>
              <a:custGeom>
                <a:avLst/>
                <a:gdLst/>
                <a:ahLst/>
                <a:cxnLst/>
                <a:rect l="l" t="t" r="r" b="b"/>
                <a:pathLst>
                  <a:path w="3014" h="2124" extrusionOk="0">
                    <a:moveTo>
                      <a:pt x="1507" y="0"/>
                    </a:moveTo>
                    <a:cubicBezTo>
                      <a:pt x="662" y="0"/>
                      <a:pt x="0" y="662"/>
                      <a:pt x="0" y="1507"/>
                    </a:cubicBezTo>
                    <a:cubicBezTo>
                      <a:pt x="0" y="1598"/>
                      <a:pt x="0" y="1689"/>
                      <a:pt x="23" y="1781"/>
                    </a:cubicBezTo>
                    <a:cubicBezTo>
                      <a:pt x="434" y="1986"/>
                      <a:pt x="936" y="2123"/>
                      <a:pt x="1507" y="2123"/>
                    </a:cubicBezTo>
                    <a:cubicBezTo>
                      <a:pt x="2054" y="2123"/>
                      <a:pt x="2579" y="1986"/>
                      <a:pt x="2990" y="1781"/>
                    </a:cubicBezTo>
                    <a:cubicBezTo>
                      <a:pt x="2990" y="1689"/>
                      <a:pt x="3013" y="1598"/>
                      <a:pt x="3013" y="1507"/>
                    </a:cubicBezTo>
                    <a:cubicBezTo>
                      <a:pt x="3013" y="662"/>
                      <a:pt x="2328" y="0"/>
                      <a:pt x="1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5908500" y="2784050"/>
                <a:ext cx="745825" cy="469775"/>
              </a:xfrm>
              <a:custGeom>
                <a:avLst/>
                <a:gdLst/>
                <a:ahLst/>
                <a:cxnLst/>
                <a:rect l="l" t="t" r="r" b="b"/>
                <a:pathLst>
                  <a:path w="29833" h="18791" extrusionOk="0">
                    <a:moveTo>
                      <a:pt x="15552" y="1"/>
                    </a:moveTo>
                    <a:cubicBezTo>
                      <a:pt x="10257" y="1"/>
                      <a:pt x="5303" y="2854"/>
                      <a:pt x="2557" y="7537"/>
                    </a:cubicBezTo>
                    <a:cubicBezTo>
                      <a:pt x="685" y="10733"/>
                      <a:pt x="0" y="14522"/>
                      <a:pt x="1621" y="18790"/>
                    </a:cubicBezTo>
                    <a:cubicBezTo>
                      <a:pt x="6140" y="18060"/>
                      <a:pt x="5364" y="14020"/>
                      <a:pt x="7167" y="11030"/>
                    </a:cubicBezTo>
                    <a:lnTo>
                      <a:pt x="7167" y="11030"/>
                    </a:lnTo>
                    <a:cubicBezTo>
                      <a:pt x="6467" y="15366"/>
                      <a:pt x="11284" y="17499"/>
                      <a:pt x="15196" y="17499"/>
                    </a:cubicBezTo>
                    <a:cubicBezTo>
                      <a:pt x="15876" y="17499"/>
                      <a:pt x="16528" y="17435"/>
                      <a:pt x="17119" y="17307"/>
                    </a:cubicBezTo>
                    <a:cubicBezTo>
                      <a:pt x="17910" y="17696"/>
                      <a:pt x="18797" y="17981"/>
                      <a:pt x="19663" y="17981"/>
                    </a:cubicBezTo>
                    <a:cubicBezTo>
                      <a:pt x="20372" y="17981"/>
                      <a:pt x="21067" y="17790"/>
                      <a:pt x="21684" y="17307"/>
                    </a:cubicBezTo>
                    <a:cubicBezTo>
                      <a:pt x="22827" y="18036"/>
                      <a:pt x="24190" y="18424"/>
                      <a:pt x="25543" y="18424"/>
                    </a:cubicBezTo>
                    <a:cubicBezTo>
                      <a:pt x="26137" y="18424"/>
                      <a:pt x="26729" y="18350"/>
                      <a:pt x="27299" y="18197"/>
                    </a:cubicBezTo>
                    <a:cubicBezTo>
                      <a:pt x="29833" y="14841"/>
                      <a:pt x="28486" y="10505"/>
                      <a:pt x="26820" y="7081"/>
                    </a:cubicBezTo>
                    <a:cubicBezTo>
                      <a:pt x="25245" y="2972"/>
                      <a:pt x="21867" y="872"/>
                      <a:pt x="18032" y="210"/>
                    </a:cubicBezTo>
                    <a:cubicBezTo>
                      <a:pt x="17202" y="69"/>
                      <a:pt x="16373" y="1"/>
                      <a:pt x="15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6157275" y="2979650"/>
                <a:ext cx="479025" cy="184925"/>
              </a:xfrm>
              <a:custGeom>
                <a:avLst/>
                <a:gdLst/>
                <a:ahLst/>
                <a:cxnLst/>
                <a:rect l="l" t="t" r="r" b="b"/>
                <a:pathLst>
                  <a:path w="19161" h="7397" extrusionOk="0">
                    <a:moveTo>
                      <a:pt x="9838" y="1"/>
                    </a:moveTo>
                    <a:cubicBezTo>
                      <a:pt x="9253" y="1"/>
                      <a:pt x="9069" y="718"/>
                      <a:pt x="9702" y="2886"/>
                    </a:cubicBezTo>
                    <a:cubicBezTo>
                      <a:pt x="9197" y="2174"/>
                      <a:pt x="8843" y="1922"/>
                      <a:pt x="8571" y="1922"/>
                    </a:cubicBezTo>
                    <a:cubicBezTo>
                      <a:pt x="7920" y="1922"/>
                      <a:pt x="7748" y="3370"/>
                      <a:pt x="7131" y="3370"/>
                    </a:cubicBezTo>
                    <a:cubicBezTo>
                      <a:pt x="6818" y="3370"/>
                      <a:pt x="6391" y="2999"/>
                      <a:pt x="5730" y="1882"/>
                    </a:cubicBezTo>
                    <a:cubicBezTo>
                      <a:pt x="5435" y="1816"/>
                      <a:pt x="5197" y="1788"/>
                      <a:pt x="5002" y="1788"/>
                    </a:cubicBezTo>
                    <a:cubicBezTo>
                      <a:pt x="3831" y="1788"/>
                      <a:pt x="4252" y="2809"/>
                      <a:pt x="3463" y="2809"/>
                    </a:cubicBezTo>
                    <a:cubicBezTo>
                      <a:pt x="3015" y="2809"/>
                      <a:pt x="2176" y="2480"/>
                      <a:pt x="435" y="1448"/>
                    </a:cubicBezTo>
                    <a:lnTo>
                      <a:pt x="435" y="1448"/>
                    </a:lnTo>
                    <a:cubicBezTo>
                      <a:pt x="1" y="2726"/>
                      <a:pt x="777" y="4324"/>
                      <a:pt x="2078" y="4758"/>
                    </a:cubicBezTo>
                    <a:cubicBezTo>
                      <a:pt x="2167" y="4216"/>
                      <a:pt x="2287" y="4013"/>
                      <a:pt x="2431" y="4013"/>
                    </a:cubicBezTo>
                    <a:cubicBezTo>
                      <a:pt x="2872" y="4013"/>
                      <a:pt x="3533" y="5924"/>
                      <a:pt x="4180" y="5924"/>
                    </a:cubicBezTo>
                    <a:cubicBezTo>
                      <a:pt x="4302" y="5924"/>
                      <a:pt x="4424" y="5856"/>
                      <a:pt x="4543" y="5694"/>
                    </a:cubicBezTo>
                    <a:cubicBezTo>
                      <a:pt x="4804" y="5142"/>
                      <a:pt x="5075" y="4928"/>
                      <a:pt x="5357" y="4928"/>
                    </a:cubicBezTo>
                    <a:cubicBezTo>
                      <a:pt x="6316" y="4928"/>
                      <a:pt x="7405" y="7397"/>
                      <a:pt x="8670" y="7397"/>
                    </a:cubicBezTo>
                    <a:cubicBezTo>
                      <a:pt x="8724" y="7397"/>
                      <a:pt x="8779" y="7392"/>
                      <a:pt x="8834" y="7383"/>
                    </a:cubicBezTo>
                    <a:cubicBezTo>
                      <a:pt x="10783" y="6865"/>
                      <a:pt x="10234" y="4133"/>
                      <a:pt x="10898" y="4133"/>
                    </a:cubicBezTo>
                    <a:cubicBezTo>
                      <a:pt x="11230" y="4133"/>
                      <a:pt x="11864" y="4813"/>
                      <a:pt x="13262" y="6789"/>
                    </a:cubicBezTo>
                    <a:cubicBezTo>
                      <a:pt x="13503" y="5477"/>
                      <a:pt x="13774" y="5060"/>
                      <a:pt x="14066" y="5060"/>
                    </a:cubicBezTo>
                    <a:cubicBezTo>
                      <a:pt x="14573" y="5060"/>
                      <a:pt x="15143" y="6324"/>
                      <a:pt x="15725" y="6324"/>
                    </a:cubicBezTo>
                    <a:cubicBezTo>
                      <a:pt x="16075" y="6324"/>
                      <a:pt x="16430" y="5865"/>
                      <a:pt x="16778" y="4392"/>
                    </a:cubicBezTo>
                    <a:cubicBezTo>
                      <a:pt x="16866" y="4318"/>
                      <a:pt x="16960" y="4285"/>
                      <a:pt x="17055" y="4285"/>
                    </a:cubicBezTo>
                    <a:cubicBezTo>
                      <a:pt x="17424" y="4285"/>
                      <a:pt x="17800" y="4783"/>
                      <a:pt x="17873" y="5237"/>
                    </a:cubicBezTo>
                    <a:cubicBezTo>
                      <a:pt x="18091" y="6073"/>
                      <a:pt x="18297" y="6404"/>
                      <a:pt x="18464" y="6404"/>
                    </a:cubicBezTo>
                    <a:cubicBezTo>
                      <a:pt x="19031" y="6404"/>
                      <a:pt x="19160" y="2599"/>
                      <a:pt x="17873" y="1859"/>
                    </a:cubicBezTo>
                    <a:lnTo>
                      <a:pt x="17873" y="1859"/>
                    </a:lnTo>
                    <a:cubicBezTo>
                      <a:pt x="17894" y="2577"/>
                      <a:pt x="17741" y="2825"/>
                      <a:pt x="17494" y="2825"/>
                    </a:cubicBezTo>
                    <a:cubicBezTo>
                      <a:pt x="16941" y="2825"/>
                      <a:pt x="15916" y="1582"/>
                      <a:pt x="15303" y="1582"/>
                    </a:cubicBezTo>
                    <a:cubicBezTo>
                      <a:pt x="15284" y="1582"/>
                      <a:pt x="15266" y="1583"/>
                      <a:pt x="15248" y="1585"/>
                    </a:cubicBezTo>
                    <a:cubicBezTo>
                      <a:pt x="15344" y="2418"/>
                      <a:pt x="15144" y="2730"/>
                      <a:pt x="14767" y="2730"/>
                    </a:cubicBezTo>
                    <a:cubicBezTo>
                      <a:pt x="13650" y="2730"/>
                      <a:pt x="10980" y="1"/>
                      <a:pt x="9838"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5938725" y="4523450"/>
                <a:ext cx="248250" cy="177475"/>
              </a:xfrm>
              <a:custGeom>
                <a:avLst/>
                <a:gdLst/>
                <a:ahLst/>
                <a:cxnLst/>
                <a:rect l="l" t="t" r="r" b="b"/>
                <a:pathLst>
                  <a:path w="9930" h="7099" extrusionOk="0">
                    <a:moveTo>
                      <a:pt x="3516" y="0"/>
                    </a:moveTo>
                    <a:cubicBezTo>
                      <a:pt x="2169" y="685"/>
                      <a:pt x="754" y="1781"/>
                      <a:pt x="1" y="3082"/>
                    </a:cubicBezTo>
                    <a:cubicBezTo>
                      <a:pt x="1836" y="5579"/>
                      <a:pt x="4890" y="7098"/>
                      <a:pt x="7984" y="7098"/>
                    </a:cubicBezTo>
                    <a:cubicBezTo>
                      <a:pt x="8199" y="7098"/>
                      <a:pt x="8414" y="7091"/>
                      <a:pt x="8629" y="7076"/>
                    </a:cubicBezTo>
                    <a:cubicBezTo>
                      <a:pt x="9085" y="7053"/>
                      <a:pt x="9587" y="6962"/>
                      <a:pt x="9930" y="6643"/>
                    </a:cubicBezTo>
                    <a:cubicBezTo>
                      <a:pt x="9496" y="6049"/>
                      <a:pt x="8789" y="5707"/>
                      <a:pt x="8195" y="5273"/>
                    </a:cubicBezTo>
                    <a:cubicBezTo>
                      <a:pt x="7305" y="4634"/>
                      <a:pt x="6597" y="3561"/>
                      <a:pt x="6164" y="2557"/>
                    </a:cubicBezTo>
                    <a:cubicBezTo>
                      <a:pt x="6826" y="2420"/>
                      <a:pt x="7442" y="2169"/>
                      <a:pt x="8035" y="1826"/>
                    </a:cubicBezTo>
                    <a:cubicBezTo>
                      <a:pt x="8127" y="1781"/>
                      <a:pt x="8218" y="1735"/>
                      <a:pt x="8264" y="1644"/>
                    </a:cubicBezTo>
                    <a:cubicBezTo>
                      <a:pt x="8423" y="1324"/>
                      <a:pt x="7944" y="1073"/>
                      <a:pt x="7602" y="1027"/>
                    </a:cubicBezTo>
                    <a:cubicBezTo>
                      <a:pt x="6757" y="913"/>
                      <a:pt x="5890" y="776"/>
                      <a:pt x="5022" y="662"/>
                    </a:cubicBezTo>
                    <a:cubicBezTo>
                      <a:pt x="4475" y="571"/>
                      <a:pt x="3835" y="457"/>
                      <a:pt x="3516" y="0"/>
                    </a:cubicBezTo>
                    <a:close/>
                  </a:path>
                </a:pathLst>
              </a:custGeom>
              <a:solidFill>
                <a:srgbClr val="FFC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5453700" y="4137025"/>
                <a:ext cx="608325" cy="482300"/>
              </a:xfrm>
              <a:custGeom>
                <a:avLst/>
                <a:gdLst/>
                <a:ahLst/>
                <a:cxnLst/>
                <a:rect l="l" t="t" r="r" b="b"/>
                <a:pathLst>
                  <a:path w="24333" h="19292" extrusionOk="0">
                    <a:moveTo>
                      <a:pt x="5647" y="0"/>
                    </a:moveTo>
                    <a:cubicBezTo>
                      <a:pt x="3985" y="0"/>
                      <a:pt x="2449" y="1027"/>
                      <a:pt x="1119" y="3634"/>
                    </a:cubicBezTo>
                    <a:cubicBezTo>
                      <a:pt x="0" y="9500"/>
                      <a:pt x="4771" y="12171"/>
                      <a:pt x="9678" y="14681"/>
                    </a:cubicBezTo>
                    <a:cubicBezTo>
                      <a:pt x="12726" y="16239"/>
                      <a:pt x="15774" y="19292"/>
                      <a:pt x="18542" y="19292"/>
                    </a:cubicBezTo>
                    <a:cubicBezTo>
                      <a:pt x="19506" y="19292"/>
                      <a:pt x="20435" y="18922"/>
                      <a:pt x="21319" y="17991"/>
                    </a:cubicBezTo>
                    <a:cubicBezTo>
                      <a:pt x="23282" y="15937"/>
                      <a:pt x="24332" y="14156"/>
                      <a:pt x="22963" y="13449"/>
                    </a:cubicBezTo>
                    <a:cubicBezTo>
                      <a:pt x="17651" y="10645"/>
                      <a:pt x="10996" y="0"/>
                      <a:pt x="5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5602050" y="4231575"/>
                <a:ext cx="178650" cy="72200"/>
              </a:xfrm>
              <a:custGeom>
                <a:avLst/>
                <a:gdLst/>
                <a:ahLst/>
                <a:cxnLst/>
                <a:rect l="l" t="t" r="r" b="b"/>
                <a:pathLst>
                  <a:path w="7146" h="2888" extrusionOk="0">
                    <a:moveTo>
                      <a:pt x="4276" y="1"/>
                    </a:moveTo>
                    <a:cubicBezTo>
                      <a:pt x="1112" y="1"/>
                      <a:pt x="1" y="2888"/>
                      <a:pt x="1" y="2888"/>
                    </a:cubicBezTo>
                    <a:cubicBezTo>
                      <a:pt x="1899" y="894"/>
                      <a:pt x="4084" y="493"/>
                      <a:pt x="5532" y="493"/>
                    </a:cubicBezTo>
                    <a:cubicBezTo>
                      <a:pt x="6505" y="493"/>
                      <a:pt x="7145" y="674"/>
                      <a:pt x="7145" y="674"/>
                    </a:cubicBezTo>
                    <a:cubicBezTo>
                      <a:pt x="6042" y="192"/>
                      <a:pt x="5091" y="1"/>
                      <a:pt x="4276" y="1"/>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6396950" y="4504625"/>
                <a:ext cx="244250" cy="182125"/>
              </a:xfrm>
              <a:custGeom>
                <a:avLst/>
                <a:gdLst/>
                <a:ahLst/>
                <a:cxnLst/>
                <a:rect l="l" t="t" r="r" b="b"/>
                <a:pathLst>
                  <a:path w="9770" h="7285" extrusionOk="0">
                    <a:moveTo>
                      <a:pt x="6118" y="0"/>
                    </a:moveTo>
                    <a:cubicBezTo>
                      <a:pt x="5821" y="479"/>
                      <a:pt x="5205" y="616"/>
                      <a:pt x="4657" y="708"/>
                    </a:cubicBezTo>
                    <a:cubicBezTo>
                      <a:pt x="3790" y="867"/>
                      <a:pt x="2945" y="1027"/>
                      <a:pt x="2078" y="1187"/>
                    </a:cubicBezTo>
                    <a:cubicBezTo>
                      <a:pt x="1735" y="1256"/>
                      <a:pt x="1302" y="1529"/>
                      <a:pt x="1461" y="1826"/>
                    </a:cubicBezTo>
                    <a:cubicBezTo>
                      <a:pt x="1507" y="1917"/>
                      <a:pt x="1598" y="1963"/>
                      <a:pt x="1690" y="2032"/>
                    </a:cubicBezTo>
                    <a:cubicBezTo>
                      <a:pt x="2283" y="2328"/>
                      <a:pt x="2945" y="2534"/>
                      <a:pt x="3584" y="2671"/>
                    </a:cubicBezTo>
                    <a:cubicBezTo>
                      <a:pt x="3196" y="3698"/>
                      <a:pt x="2557" y="4793"/>
                      <a:pt x="1690" y="5455"/>
                    </a:cubicBezTo>
                    <a:cubicBezTo>
                      <a:pt x="1096" y="5912"/>
                      <a:pt x="411" y="6300"/>
                      <a:pt x="1" y="6893"/>
                    </a:cubicBezTo>
                    <a:cubicBezTo>
                      <a:pt x="366" y="7213"/>
                      <a:pt x="868" y="7281"/>
                      <a:pt x="1324" y="7281"/>
                    </a:cubicBezTo>
                    <a:cubicBezTo>
                      <a:pt x="1409" y="7284"/>
                      <a:pt x="1493" y="7285"/>
                      <a:pt x="1577" y="7285"/>
                    </a:cubicBezTo>
                    <a:cubicBezTo>
                      <a:pt x="4802" y="7285"/>
                      <a:pt x="7990" y="5591"/>
                      <a:pt x="9770" y="2922"/>
                    </a:cubicBezTo>
                    <a:cubicBezTo>
                      <a:pt x="8971" y="1644"/>
                      <a:pt x="7487" y="616"/>
                      <a:pt x="6118" y="0"/>
                    </a:cubicBezTo>
                    <a:close/>
                  </a:path>
                </a:pathLst>
              </a:custGeom>
              <a:solidFill>
                <a:srgbClr val="FFC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6513350" y="4099650"/>
                <a:ext cx="603200" cy="496025"/>
              </a:xfrm>
              <a:custGeom>
                <a:avLst/>
                <a:gdLst/>
                <a:ahLst/>
                <a:cxnLst/>
                <a:rect l="l" t="t" r="r" b="b"/>
                <a:pathLst>
                  <a:path w="24128" h="19841" extrusionOk="0">
                    <a:moveTo>
                      <a:pt x="18222" y="1"/>
                    </a:moveTo>
                    <a:cubicBezTo>
                      <a:pt x="12836" y="1"/>
                      <a:pt x="6576" y="11128"/>
                      <a:pt x="1348" y="14190"/>
                    </a:cubicBezTo>
                    <a:cubicBezTo>
                      <a:pt x="1" y="14967"/>
                      <a:pt x="1119" y="16678"/>
                      <a:pt x="3174" y="18664"/>
                    </a:cubicBezTo>
                    <a:cubicBezTo>
                      <a:pt x="4045" y="19502"/>
                      <a:pt x="4935" y="19841"/>
                      <a:pt x="5841" y="19841"/>
                    </a:cubicBezTo>
                    <a:cubicBezTo>
                      <a:pt x="8662" y="19841"/>
                      <a:pt x="11637" y="16557"/>
                      <a:pt x="14678" y="14830"/>
                    </a:cubicBezTo>
                    <a:cubicBezTo>
                      <a:pt x="19471" y="12113"/>
                      <a:pt x="24127" y="9237"/>
                      <a:pt x="22735" y="3440"/>
                    </a:cubicBezTo>
                    <a:cubicBezTo>
                      <a:pt x="21341" y="980"/>
                      <a:pt x="19820" y="1"/>
                      <a:pt x="18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6783850" y="4181975"/>
                <a:ext cx="186050" cy="51050"/>
              </a:xfrm>
              <a:custGeom>
                <a:avLst/>
                <a:gdLst/>
                <a:ahLst/>
                <a:cxnLst/>
                <a:rect l="l" t="t" r="r" b="b"/>
                <a:pathLst>
                  <a:path w="7442" h="2042" extrusionOk="0">
                    <a:moveTo>
                      <a:pt x="3334" y="0"/>
                    </a:moveTo>
                    <a:cubicBezTo>
                      <a:pt x="1325" y="0"/>
                      <a:pt x="0" y="1425"/>
                      <a:pt x="0" y="1425"/>
                    </a:cubicBezTo>
                    <a:cubicBezTo>
                      <a:pt x="1147" y="899"/>
                      <a:pt x="2225" y="708"/>
                      <a:pt x="3185" y="708"/>
                    </a:cubicBezTo>
                    <a:cubicBezTo>
                      <a:pt x="5723" y="708"/>
                      <a:pt x="7441" y="2041"/>
                      <a:pt x="7441" y="2041"/>
                    </a:cubicBezTo>
                    <a:cubicBezTo>
                      <a:pt x="5923" y="490"/>
                      <a:pt x="4511" y="0"/>
                      <a:pt x="3334"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1"/>
            <p:cNvGrpSpPr/>
            <p:nvPr/>
          </p:nvGrpSpPr>
          <p:grpSpPr>
            <a:xfrm>
              <a:off x="4501701" y="3931027"/>
              <a:ext cx="425089" cy="333344"/>
              <a:chOff x="2081949" y="3956309"/>
              <a:chExt cx="441789" cy="346439"/>
            </a:xfrm>
          </p:grpSpPr>
          <p:sp>
            <p:nvSpPr>
              <p:cNvPr id="590" name="Google Shape;590;p41"/>
              <p:cNvSpPr/>
              <p:nvPr/>
            </p:nvSpPr>
            <p:spPr>
              <a:xfrm>
                <a:off x="2177299" y="4004128"/>
                <a:ext cx="293327" cy="227881"/>
              </a:xfrm>
              <a:custGeom>
                <a:avLst/>
                <a:gdLst/>
                <a:ahLst/>
                <a:cxnLst/>
                <a:rect l="l" t="t" r="r" b="b"/>
                <a:pathLst>
                  <a:path w="6091" h="4732" extrusionOk="0">
                    <a:moveTo>
                      <a:pt x="2990" y="1"/>
                    </a:moveTo>
                    <a:cubicBezTo>
                      <a:pt x="2928" y="1"/>
                      <a:pt x="2874" y="4"/>
                      <a:pt x="2832" y="10"/>
                    </a:cubicBezTo>
                    <a:cubicBezTo>
                      <a:pt x="1980" y="111"/>
                      <a:pt x="2005" y="537"/>
                      <a:pt x="1379" y="938"/>
                    </a:cubicBezTo>
                    <a:cubicBezTo>
                      <a:pt x="1203" y="1063"/>
                      <a:pt x="1003" y="1088"/>
                      <a:pt x="827" y="1188"/>
                    </a:cubicBezTo>
                    <a:cubicBezTo>
                      <a:pt x="201" y="1514"/>
                      <a:pt x="0" y="2467"/>
                      <a:pt x="477" y="2968"/>
                    </a:cubicBezTo>
                    <a:cubicBezTo>
                      <a:pt x="577" y="3093"/>
                      <a:pt x="727" y="3193"/>
                      <a:pt x="903" y="3244"/>
                    </a:cubicBezTo>
                    <a:cubicBezTo>
                      <a:pt x="942" y="3252"/>
                      <a:pt x="982" y="3255"/>
                      <a:pt x="1022" y="3255"/>
                    </a:cubicBezTo>
                    <a:cubicBezTo>
                      <a:pt x="1233" y="3255"/>
                      <a:pt x="1444" y="3156"/>
                      <a:pt x="1654" y="3093"/>
                    </a:cubicBezTo>
                    <a:cubicBezTo>
                      <a:pt x="1758" y="3052"/>
                      <a:pt x="1875" y="3027"/>
                      <a:pt x="1987" y="3027"/>
                    </a:cubicBezTo>
                    <a:cubicBezTo>
                      <a:pt x="2145" y="3027"/>
                      <a:pt x="2293" y="3076"/>
                      <a:pt x="2381" y="3193"/>
                    </a:cubicBezTo>
                    <a:cubicBezTo>
                      <a:pt x="2532" y="3419"/>
                      <a:pt x="2431" y="3720"/>
                      <a:pt x="2457" y="3970"/>
                    </a:cubicBezTo>
                    <a:cubicBezTo>
                      <a:pt x="2482" y="4296"/>
                      <a:pt x="2732" y="4597"/>
                      <a:pt x="3033" y="4697"/>
                    </a:cubicBezTo>
                    <a:cubicBezTo>
                      <a:pt x="3109" y="4721"/>
                      <a:pt x="3188" y="4732"/>
                      <a:pt x="3267" y="4732"/>
                    </a:cubicBezTo>
                    <a:cubicBezTo>
                      <a:pt x="3524" y="4732"/>
                      <a:pt x="3776" y="4613"/>
                      <a:pt x="3910" y="4422"/>
                    </a:cubicBezTo>
                    <a:cubicBezTo>
                      <a:pt x="4061" y="4246"/>
                      <a:pt x="4111" y="3995"/>
                      <a:pt x="4286" y="3845"/>
                    </a:cubicBezTo>
                    <a:cubicBezTo>
                      <a:pt x="4512" y="3645"/>
                      <a:pt x="4863" y="3645"/>
                      <a:pt x="5188" y="3620"/>
                    </a:cubicBezTo>
                    <a:cubicBezTo>
                      <a:pt x="5514" y="3594"/>
                      <a:pt x="5890" y="3494"/>
                      <a:pt x="5990" y="3168"/>
                    </a:cubicBezTo>
                    <a:cubicBezTo>
                      <a:pt x="6091" y="2817"/>
                      <a:pt x="5765" y="2492"/>
                      <a:pt x="5414" y="2341"/>
                    </a:cubicBezTo>
                    <a:cubicBezTo>
                      <a:pt x="5088" y="2166"/>
                      <a:pt x="4687" y="2041"/>
                      <a:pt x="4562" y="1690"/>
                    </a:cubicBezTo>
                    <a:cubicBezTo>
                      <a:pt x="4386" y="1289"/>
                      <a:pt x="4662" y="762"/>
                      <a:pt x="4411" y="386"/>
                    </a:cubicBezTo>
                    <a:cubicBezTo>
                      <a:pt x="4237" y="146"/>
                      <a:pt x="3414" y="1"/>
                      <a:pt x="2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2453669" y="4231523"/>
                <a:ext cx="70069" cy="71225"/>
              </a:xfrm>
              <a:custGeom>
                <a:avLst/>
                <a:gdLst/>
                <a:ahLst/>
                <a:cxnLst/>
                <a:rect l="l" t="t" r="r" b="b"/>
                <a:pathLst>
                  <a:path w="1455" h="1479" extrusionOk="0">
                    <a:moveTo>
                      <a:pt x="728" y="0"/>
                    </a:moveTo>
                    <a:cubicBezTo>
                      <a:pt x="327" y="0"/>
                      <a:pt x="1" y="326"/>
                      <a:pt x="1" y="752"/>
                    </a:cubicBezTo>
                    <a:cubicBezTo>
                      <a:pt x="1" y="1153"/>
                      <a:pt x="327" y="1479"/>
                      <a:pt x="728" y="1479"/>
                    </a:cubicBezTo>
                    <a:cubicBezTo>
                      <a:pt x="1129" y="1479"/>
                      <a:pt x="1454" y="1153"/>
                      <a:pt x="1454" y="752"/>
                    </a:cubicBezTo>
                    <a:cubicBezTo>
                      <a:pt x="1454" y="326"/>
                      <a:pt x="1129" y="0"/>
                      <a:pt x="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2081949" y="3956309"/>
                <a:ext cx="148518" cy="94196"/>
              </a:xfrm>
              <a:custGeom>
                <a:avLst/>
                <a:gdLst/>
                <a:ahLst/>
                <a:cxnLst/>
                <a:rect l="l" t="t" r="r" b="b"/>
                <a:pathLst>
                  <a:path w="3084" h="1956" extrusionOk="0">
                    <a:moveTo>
                      <a:pt x="1554" y="1"/>
                    </a:moveTo>
                    <a:cubicBezTo>
                      <a:pt x="702" y="1"/>
                      <a:pt x="0" y="452"/>
                      <a:pt x="0" y="978"/>
                    </a:cubicBezTo>
                    <a:cubicBezTo>
                      <a:pt x="0" y="1530"/>
                      <a:pt x="702" y="1956"/>
                      <a:pt x="1554" y="1956"/>
                    </a:cubicBezTo>
                    <a:cubicBezTo>
                      <a:pt x="2406" y="1956"/>
                      <a:pt x="3083" y="1530"/>
                      <a:pt x="3083" y="978"/>
                    </a:cubicBezTo>
                    <a:cubicBezTo>
                      <a:pt x="3083" y="452"/>
                      <a:pt x="2406" y="1"/>
                      <a:pt x="1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93" name="Google Shape;593;p41"/>
          <p:cNvCxnSpPr>
            <a:cxnSpLocks/>
            <a:stCxn id="548" idx="3"/>
          </p:cNvCxnSpPr>
          <p:nvPr/>
        </p:nvCxnSpPr>
        <p:spPr>
          <a:xfrm>
            <a:off x="2646014" y="2038018"/>
            <a:ext cx="1057200" cy="156632"/>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594" name="Google Shape;594;p41"/>
          <p:cNvCxnSpPr>
            <a:stCxn id="546" idx="3"/>
          </p:cNvCxnSpPr>
          <p:nvPr/>
        </p:nvCxnSpPr>
        <p:spPr>
          <a:xfrm>
            <a:off x="2645998" y="3671325"/>
            <a:ext cx="1907700" cy="320100"/>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595" name="Google Shape;595;p41"/>
          <p:cNvCxnSpPr>
            <a:stCxn id="550" idx="1"/>
          </p:cNvCxnSpPr>
          <p:nvPr/>
        </p:nvCxnSpPr>
        <p:spPr>
          <a:xfrm flipH="1">
            <a:off x="6055488" y="2105850"/>
            <a:ext cx="442500" cy="966600"/>
          </a:xfrm>
          <a:prstGeom prst="bentConnector2">
            <a:avLst/>
          </a:prstGeom>
          <a:noFill/>
          <a:ln w="9525" cap="flat" cmpd="sng">
            <a:solidFill>
              <a:schemeClr val="lt2"/>
            </a:solidFill>
            <a:prstDash val="solid"/>
            <a:round/>
            <a:headEnd type="none" w="med" len="med"/>
            <a:tailEnd type="oval" w="med" len="med"/>
          </a:ln>
        </p:spPr>
      </p:cxnSp>
      <p:cxnSp>
        <p:nvCxnSpPr>
          <p:cNvPr id="596" name="Google Shape;596;p41"/>
          <p:cNvCxnSpPr>
            <a:stCxn id="551" idx="1"/>
          </p:cNvCxnSpPr>
          <p:nvPr/>
        </p:nvCxnSpPr>
        <p:spPr>
          <a:xfrm flipH="1">
            <a:off x="4779904" y="3671325"/>
            <a:ext cx="1718100" cy="402300"/>
          </a:xfrm>
          <a:prstGeom prst="bentConnector3">
            <a:avLst>
              <a:gd name="adj1" fmla="val 50000"/>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0"/>
        <p:cNvGrpSpPr/>
        <p:nvPr/>
      </p:nvGrpSpPr>
      <p:grpSpPr>
        <a:xfrm>
          <a:off x="0" y="0"/>
          <a:ext cx="0" cy="0"/>
          <a:chOff x="0" y="0"/>
          <a:chExt cx="0" cy="0"/>
        </a:xfrm>
      </p:grpSpPr>
      <p:sp>
        <p:nvSpPr>
          <p:cNvPr id="851" name="Google Shape;851;p54"/>
          <p:cNvSpPr/>
          <p:nvPr/>
        </p:nvSpPr>
        <p:spPr>
          <a:xfrm>
            <a:off x="191386" y="0"/>
            <a:ext cx="3444949" cy="257175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txBox="1">
            <a:spLocks noGrp="1"/>
          </p:cNvSpPr>
          <p:nvPr>
            <p:ph type="title"/>
          </p:nvPr>
        </p:nvSpPr>
        <p:spPr>
          <a:xfrm>
            <a:off x="276446" y="-51833"/>
            <a:ext cx="3444949" cy="24946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Objetivo General: </a:t>
            </a:r>
            <a:br>
              <a:rPr lang="en" sz="1600" dirty="0"/>
            </a:br>
            <a:r>
              <a:rPr lang="es-ES" sz="1100" b="0" dirty="0"/>
              <a:t>Comprender los patrones geográficos de las hospitalizaciones debidas a cáncer de piel en Costa Rica, logrando identificar los factores de riesgo geográficos y las desigualdades entre las poblaciones mediante visualizaciones interactivas y estáticas.</a:t>
            </a:r>
            <a:endParaRPr sz="1400" b="0" dirty="0"/>
          </a:p>
        </p:txBody>
      </p:sp>
      <p:sp>
        <p:nvSpPr>
          <p:cNvPr id="4" name="Google Shape;851;p54">
            <a:extLst>
              <a:ext uri="{FF2B5EF4-FFF2-40B4-BE49-F238E27FC236}">
                <a16:creationId xmlns:a16="http://schemas.microsoft.com/office/drawing/2014/main" id="{DD389D43-35A1-4261-8DC8-8B3CE7C4B090}"/>
              </a:ext>
            </a:extLst>
          </p:cNvPr>
          <p:cNvSpPr/>
          <p:nvPr/>
        </p:nvSpPr>
        <p:spPr>
          <a:xfrm>
            <a:off x="1998919" y="2700663"/>
            <a:ext cx="3040913" cy="220094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dk1"/>
                </a:solidFill>
                <a:latin typeface="Montserrat"/>
                <a:sym typeface="Montserrat"/>
              </a:rPr>
              <a:t>Objetivo Específicos:</a:t>
            </a:r>
          </a:p>
          <a:p>
            <a:pPr marL="171450" lvl="0" indent="-171450" algn="l" rtl="0">
              <a:spcBef>
                <a:spcPts val="0"/>
              </a:spcBef>
              <a:spcAft>
                <a:spcPts val="0"/>
              </a:spcAft>
              <a:buFont typeface="Arial" panose="020B0604020202020204" pitchFamily="34" charset="0"/>
              <a:buChar char="•"/>
            </a:pPr>
            <a:r>
              <a:rPr lang="es-ES" sz="1100" dirty="0">
                <a:solidFill>
                  <a:schemeClr val="dk1"/>
                </a:solidFill>
                <a:latin typeface="Montserrat"/>
              </a:rPr>
              <a:t>Analizar según sexo, grupo de edad, lugar de residencia y ocupación la incidencia de casos graves de cáncer de piel en el país</a:t>
            </a:r>
            <a:r>
              <a:rPr lang="en" sz="1100" dirty="0">
                <a:solidFill>
                  <a:schemeClr val="dk1"/>
                </a:solidFill>
                <a:latin typeface="Montserrat"/>
                <a:sym typeface="Montserrat"/>
              </a:rPr>
              <a:t>.</a:t>
            </a:r>
          </a:p>
          <a:p>
            <a:pPr marL="171450" indent="-171450">
              <a:buFont typeface="Arial" panose="020B0604020202020204" pitchFamily="34" charset="0"/>
              <a:buChar char="•"/>
            </a:pPr>
            <a:r>
              <a:rPr lang="es-ES" sz="1100" dirty="0">
                <a:solidFill>
                  <a:schemeClr val="dk1"/>
                </a:solidFill>
                <a:latin typeface="Montserrat"/>
              </a:rPr>
              <a:t>Facilitar la comunicación de ideas para los colaboradores y los formuladores de políticas públicas.</a:t>
            </a:r>
          </a:p>
          <a:p>
            <a:pPr lvl="0" algn="l" rtl="0">
              <a:spcBef>
                <a:spcPts val="0"/>
              </a:spcBef>
              <a:spcAft>
                <a:spcPts val="0"/>
              </a:spcAft>
            </a:pPr>
            <a:br>
              <a:rPr lang="en" sz="1200" dirty="0">
                <a:solidFill>
                  <a:schemeClr val="dk1"/>
                </a:solidFill>
                <a:latin typeface="Montserrat"/>
                <a:sym typeface="Montserrat"/>
              </a:rPr>
            </a:br>
            <a:endParaRPr sz="1200" dirty="0">
              <a:solidFill>
                <a:schemeClr val="dk1"/>
              </a:solidFill>
              <a:latin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p:nvPr/>
        </p:nvSpPr>
        <p:spPr>
          <a:xfrm>
            <a:off x="713088" y="1907394"/>
            <a:ext cx="1462537" cy="1328709"/>
          </a:xfrm>
          <a:custGeom>
            <a:avLst/>
            <a:gdLst/>
            <a:ahLst/>
            <a:cxnLst/>
            <a:rect l="l" t="t" r="r" b="b"/>
            <a:pathLst>
              <a:path w="103159" h="93703" extrusionOk="0">
                <a:moveTo>
                  <a:pt x="48516" y="0"/>
                </a:moveTo>
                <a:cubicBezTo>
                  <a:pt x="47618" y="0"/>
                  <a:pt x="46700" y="38"/>
                  <a:pt x="45765" y="116"/>
                </a:cubicBezTo>
                <a:cubicBezTo>
                  <a:pt x="33434" y="1168"/>
                  <a:pt x="27068" y="8562"/>
                  <a:pt x="21078" y="17108"/>
                </a:cubicBezTo>
                <a:cubicBezTo>
                  <a:pt x="17895" y="21645"/>
                  <a:pt x="11830" y="23249"/>
                  <a:pt x="7895" y="27159"/>
                </a:cubicBezTo>
                <a:cubicBezTo>
                  <a:pt x="0" y="34903"/>
                  <a:pt x="1554" y="48412"/>
                  <a:pt x="9298" y="55730"/>
                </a:cubicBezTo>
                <a:cubicBezTo>
                  <a:pt x="11830" y="58261"/>
                  <a:pt x="15113" y="60617"/>
                  <a:pt x="15489" y="64176"/>
                </a:cubicBezTo>
                <a:cubicBezTo>
                  <a:pt x="15840" y="67610"/>
                  <a:pt x="13258" y="70743"/>
                  <a:pt x="13183" y="74176"/>
                </a:cubicBezTo>
                <a:cubicBezTo>
                  <a:pt x="13083" y="78387"/>
                  <a:pt x="16667" y="81745"/>
                  <a:pt x="20251" y="83976"/>
                </a:cubicBezTo>
                <a:cubicBezTo>
                  <a:pt x="28446" y="88562"/>
                  <a:pt x="37745" y="91996"/>
                  <a:pt x="46993" y="93550"/>
                </a:cubicBezTo>
                <a:cubicBezTo>
                  <a:pt x="48189" y="93655"/>
                  <a:pt x="49386" y="93703"/>
                  <a:pt x="50581" y="93703"/>
                </a:cubicBezTo>
                <a:cubicBezTo>
                  <a:pt x="55922" y="93703"/>
                  <a:pt x="61245" y="92753"/>
                  <a:pt x="66467" y="91770"/>
                </a:cubicBezTo>
                <a:lnTo>
                  <a:pt x="82231" y="88788"/>
                </a:lnTo>
                <a:cubicBezTo>
                  <a:pt x="84211" y="88587"/>
                  <a:pt x="85915" y="87560"/>
                  <a:pt x="86742" y="85730"/>
                </a:cubicBezTo>
                <a:cubicBezTo>
                  <a:pt x="90878" y="77886"/>
                  <a:pt x="85389" y="68111"/>
                  <a:pt x="87469" y="59464"/>
                </a:cubicBezTo>
                <a:cubicBezTo>
                  <a:pt x="92031" y="46833"/>
                  <a:pt x="103159" y="39214"/>
                  <a:pt x="91905" y="25078"/>
                </a:cubicBezTo>
                <a:cubicBezTo>
                  <a:pt x="85865" y="18512"/>
                  <a:pt x="78622" y="19214"/>
                  <a:pt x="73209" y="12096"/>
                </a:cubicBezTo>
                <a:cubicBezTo>
                  <a:pt x="68923" y="6459"/>
                  <a:pt x="60330" y="0"/>
                  <a:pt x="48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txBox="1">
            <a:spLocks noGrp="1"/>
          </p:cNvSpPr>
          <p:nvPr>
            <p:ph type="title"/>
          </p:nvPr>
        </p:nvSpPr>
        <p:spPr>
          <a:xfrm>
            <a:off x="2006591" y="1322070"/>
            <a:ext cx="5082776" cy="16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Materiales y métodos</a:t>
            </a:r>
            <a:endParaRPr sz="3600" dirty="0"/>
          </a:p>
        </p:txBody>
      </p:sp>
      <p:sp>
        <p:nvSpPr>
          <p:cNvPr id="350" name="Google Shape;350;p35"/>
          <p:cNvSpPr txBox="1">
            <a:spLocks noGrp="1"/>
          </p:cNvSpPr>
          <p:nvPr>
            <p:ph type="title" idx="2"/>
          </p:nvPr>
        </p:nvSpPr>
        <p:spPr>
          <a:xfrm>
            <a:off x="818400" y="215083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51" name="Google Shape;351;p35"/>
          <p:cNvSpPr txBox="1">
            <a:spLocks noGrp="1"/>
          </p:cNvSpPr>
          <p:nvPr>
            <p:ph type="subTitle" idx="1"/>
          </p:nvPr>
        </p:nvSpPr>
        <p:spPr>
          <a:xfrm>
            <a:off x="2422900" y="3029850"/>
            <a:ext cx="3102900" cy="7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R" dirty="0"/>
              <a:t>Caja Costarricense del Seguro Social 2021</a:t>
            </a:r>
            <a:endParaRPr dirty="0"/>
          </a:p>
        </p:txBody>
      </p:sp>
      <p:grpSp>
        <p:nvGrpSpPr>
          <p:cNvPr id="352" name="Google Shape;352;p35"/>
          <p:cNvGrpSpPr/>
          <p:nvPr/>
        </p:nvGrpSpPr>
        <p:grpSpPr>
          <a:xfrm>
            <a:off x="5660209" y="1260687"/>
            <a:ext cx="4641179" cy="4030927"/>
            <a:chOff x="5660209" y="1260687"/>
            <a:chExt cx="4641179" cy="4030927"/>
          </a:xfrm>
        </p:grpSpPr>
        <p:sp>
          <p:nvSpPr>
            <p:cNvPr id="353" name="Google Shape;353;p35"/>
            <p:cNvSpPr/>
            <p:nvPr/>
          </p:nvSpPr>
          <p:spPr>
            <a:xfrm flipH="1">
              <a:off x="5660209" y="1260687"/>
              <a:ext cx="4641179" cy="4030927"/>
            </a:xfrm>
            <a:custGeom>
              <a:avLst/>
              <a:gdLst/>
              <a:ahLst/>
              <a:cxnLst/>
              <a:rect l="l" t="t" r="r" b="b"/>
              <a:pathLst>
                <a:path w="129443" h="112423" extrusionOk="0">
                  <a:moveTo>
                    <a:pt x="84488" y="1"/>
                  </a:moveTo>
                  <a:cubicBezTo>
                    <a:pt x="84408" y="1"/>
                    <a:pt x="84328" y="1"/>
                    <a:pt x="84249" y="2"/>
                  </a:cubicBezTo>
                  <a:cubicBezTo>
                    <a:pt x="73610" y="115"/>
                    <a:pt x="64151" y="8018"/>
                    <a:pt x="53520" y="8018"/>
                  </a:cubicBezTo>
                  <a:cubicBezTo>
                    <a:pt x="53385" y="8018"/>
                    <a:pt x="53250" y="8017"/>
                    <a:pt x="53115" y="8014"/>
                  </a:cubicBezTo>
                  <a:cubicBezTo>
                    <a:pt x="46153" y="7877"/>
                    <a:pt x="39625" y="4271"/>
                    <a:pt x="32663" y="4065"/>
                  </a:cubicBezTo>
                  <a:cubicBezTo>
                    <a:pt x="32473" y="4059"/>
                    <a:pt x="32282" y="4057"/>
                    <a:pt x="32092" y="4057"/>
                  </a:cubicBezTo>
                  <a:cubicBezTo>
                    <a:pt x="23210" y="4057"/>
                    <a:pt x="14665" y="10272"/>
                    <a:pt x="11961" y="18719"/>
                  </a:cubicBezTo>
                  <a:cubicBezTo>
                    <a:pt x="11048" y="21572"/>
                    <a:pt x="10751" y="24608"/>
                    <a:pt x="9541" y="27324"/>
                  </a:cubicBezTo>
                  <a:cubicBezTo>
                    <a:pt x="7647" y="31592"/>
                    <a:pt x="3698" y="34720"/>
                    <a:pt x="1849" y="39011"/>
                  </a:cubicBezTo>
                  <a:cubicBezTo>
                    <a:pt x="0" y="43302"/>
                    <a:pt x="525" y="48369"/>
                    <a:pt x="2534" y="52569"/>
                  </a:cubicBezTo>
                  <a:cubicBezTo>
                    <a:pt x="4543" y="56792"/>
                    <a:pt x="7921" y="60215"/>
                    <a:pt x="11687" y="62977"/>
                  </a:cubicBezTo>
                  <a:cubicBezTo>
                    <a:pt x="15841" y="66059"/>
                    <a:pt x="21000" y="69117"/>
                    <a:pt x="21662" y="74253"/>
                  </a:cubicBezTo>
                  <a:cubicBezTo>
                    <a:pt x="22666" y="82105"/>
                    <a:pt x="12349" y="87469"/>
                    <a:pt x="12029" y="95389"/>
                  </a:cubicBezTo>
                  <a:cubicBezTo>
                    <a:pt x="11824" y="100433"/>
                    <a:pt x="16001" y="104793"/>
                    <a:pt x="20680" y="106710"/>
                  </a:cubicBezTo>
                  <a:cubicBezTo>
                    <a:pt x="25359" y="108628"/>
                    <a:pt x="30564" y="108719"/>
                    <a:pt x="35585" y="109267"/>
                  </a:cubicBezTo>
                  <a:cubicBezTo>
                    <a:pt x="43209" y="110111"/>
                    <a:pt x="50125" y="112348"/>
                    <a:pt x="57794" y="112417"/>
                  </a:cubicBezTo>
                  <a:cubicBezTo>
                    <a:pt x="58171" y="112421"/>
                    <a:pt x="58547" y="112422"/>
                    <a:pt x="58924" y="112422"/>
                  </a:cubicBezTo>
                  <a:cubicBezTo>
                    <a:pt x="67480" y="112422"/>
                    <a:pt x="75868" y="111418"/>
                    <a:pt x="84089" y="108947"/>
                  </a:cubicBezTo>
                  <a:cubicBezTo>
                    <a:pt x="87809" y="107829"/>
                    <a:pt x="91484" y="106436"/>
                    <a:pt x="95342" y="105911"/>
                  </a:cubicBezTo>
                  <a:cubicBezTo>
                    <a:pt x="98514" y="105478"/>
                    <a:pt x="101801" y="105683"/>
                    <a:pt x="104951" y="105021"/>
                  </a:cubicBezTo>
                  <a:cubicBezTo>
                    <a:pt x="108443" y="104314"/>
                    <a:pt x="111685" y="102602"/>
                    <a:pt x="114561" y="100502"/>
                  </a:cubicBezTo>
                  <a:cubicBezTo>
                    <a:pt x="121363" y="95503"/>
                    <a:pt x="126407" y="87994"/>
                    <a:pt x="127913" y="79685"/>
                  </a:cubicBezTo>
                  <a:cubicBezTo>
                    <a:pt x="129443" y="71377"/>
                    <a:pt x="127274" y="62361"/>
                    <a:pt x="121751" y="55970"/>
                  </a:cubicBezTo>
                  <a:cubicBezTo>
                    <a:pt x="118829" y="52615"/>
                    <a:pt x="115108" y="50058"/>
                    <a:pt x="111822" y="47045"/>
                  </a:cubicBezTo>
                  <a:cubicBezTo>
                    <a:pt x="108535" y="44055"/>
                    <a:pt x="105567" y="40380"/>
                    <a:pt x="104837" y="35975"/>
                  </a:cubicBezTo>
                  <a:cubicBezTo>
                    <a:pt x="104107" y="31592"/>
                    <a:pt x="105727" y="27187"/>
                    <a:pt x="105978" y="22736"/>
                  </a:cubicBezTo>
                  <a:cubicBezTo>
                    <a:pt x="106321" y="16870"/>
                    <a:pt x="104107" y="10913"/>
                    <a:pt x="100067" y="6644"/>
                  </a:cubicBezTo>
                  <a:cubicBezTo>
                    <a:pt x="96059" y="2456"/>
                    <a:pt x="90296" y="1"/>
                    <a:pt x="8448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5"/>
            <p:cNvGrpSpPr/>
            <p:nvPr/>
          </p:nvGrpSpPr>
          <p:grpSpPr>
            <a:xfrm>
              <a:off x="5894174" y="1471914"/>
              <a:ext cx="3654156" cy="2738601"/>
              <a:chOff x="5056099" y="1181139"/>
              <a:chExt cx="3654156" cy="2738601"/>
            </a:xfrm>
          </p:grpSpPr>
          <p:sp>
            <p:nvSpPr>
              <p:cNvPr id="355" name="Google Shape;355;p35"/>
              <p:cNvSpPr/>
              <p:nvPr/>
            </p:nvSpPr>
            <p:spPr>
              <a:xfrm rot="-3403405">
                <a:off x="5774466" y="1988199"/>
                <a:ext cx="525623" cy="404264"/>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6020207" y="1181139"/>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7618971" y="1262051"/>
                <a:ext cx="478994" cy="356198"/>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8247336" y="176362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5056099" y="3489769"/>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5529629" y="293307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n 2" descr="Una caricatura de una persona&#10;&#10;Descripción generada automáticamente con confianza media">
            <a:extLst>
              <a:ext uri="{FF2B5EF4-FFF2-40B4-BE49-F238E27FC236}">
                <a16:creationId xmlns:a16="http://schemas.microsoft.com/office/drawing/2014/main" id="{EB76C319-42AD-410A-B2CD-FDF310A6C23F}"/>
              </a:ext>
            </a:extLst>
          </p:cNvPr>
          <p:cNvPicPr>
            <a:picLocks noChangeAspect="1"/>
          </p:cNvPicPr>
          <p:nvPr/>
        </p:nvPicPr>
        <p:blipFill>
          <a:blip r:embed="rId3"/>
          <a:stretch>
            <a:fillRect/>
          </a:stretch>
        </p:blipFill>
        <p:spPr>
          <a:xfrm>
            <a:off x="6927734" y="2737435"/>
            <a:ext cx="2127176" cy="1465103"/>
          </a:xfrm>
          <a:prstGeom prst="rect">
            <a:avLst/>
          </a:prstGeom>
        </p:spPr>
      </p:pic>
    </p:spTree>
    <p:extLst>
      <p:ext uri="{BB962C8B-B14F-4D97-AF65-F5344CB8AC3E}">
        <p14:creationId xmlns:p14="http://schemas.microsoft.com/office/powerpoint/2010/main" val="351933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1" name="Google Shape;801;p52"/>
          <p:cNvSpPr txBox="1">
            <a:spLocks noGrp="1"/>
          </p:cNvSpPr>
          <p:nvPr>
            <p:ph type="body" idx="1"/>
          </p:nvPr>
        </p:nvSpPr>
        <p:spPr>
          <a:xfrm>
            <a:off x="794428" y="894986"/>
            <a:ext cx="3652200" cy="31059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solidFill>
                  <a:schemeClr val="dk1"/>
                </a:solidFill>
              </a:rPr>
              <a:t>Datos corresponden egresos hospitalarios con diagnóstico principal cáncer de piel </a:t>
            </a:r>
            <a:r>
              <a:rPr lang="en-US" dirty="0"/>
              <a:t>en la </a:t>
            </a:r>
            <a:r>
              <a:rPr lang="en-US" dirty="0">
                <a:solidFill>
                  <a:schemeClr val="dk1"/>
                </a:solidFill>
              </a:rPr>
              <a:t>CCSS durante el 2021.</a:t>
            </a:r>
            <a:r>
              <a:rPr lang="en" dirty="0">
                <a:solidFill>
                  <a:schemeClr val="dk1"/>
                </a:solidFill>
              </a:rPr>
              <a:t> </a:t>
            </a:r>
          </a:p>
          <a:p>
            <a:pPr marL="0" lvl="0" indent="0" algn="l" rtl="0">
              <a:spcBef>
                <a:spcPts val="0"/>
              </a:spcBef>
              <a:spcAft>
                <a:spcPts val="0"/>
              </a:spcAft>
              <a:buClr>
                <a:srgbClr val="273D40"/>
              </a:buClr>
              <a:buSzPts val="600"/>
              <a:buFont typeface="Arial"/>
              <a:buNone/>
            </a:pPr>
            <a:endParaRPr dirty="0">
              <a:solidFill>
                <a:schemeClr val="dk1"/>
              </a:solidFill>
            </a:endParaRPr>
          </a:p>
          <a:p>
            <a:pPr marL="241300" lvl="0" indent="-215900" algn="l" rtl="0">
              <a:spcBef>
                <a:spcPts val="0"/>
              </a:spcBef>
              <a:spcAft>
                <a:spcPts val="0"/>
              </a:spcAft>
              <a:buSzPts val="1400"/>
              <a:buChar char="●"/>
            </a:pPr>
            <a:r>
              <a:rPr lang="es-ES" dirty="0"/>
              <a:t>Subárea de Análisis Estadístico:   estadísticas derivadas del egreso/alta hospitalaria.</a:t>
            </a:r>
          </a:p>
          <a:p>
            <a:pPr marL="241300" lvl="0" indent="-215900" algn="l" rtl="0">
              <a:spcBef>
                <a:spcPts val="0"/>
              </a:spcBef>
              <a:spcAft>
                <a:spcPts val="0"/>
              </a:spcAft>
              <a:buSzPts val="1400"/>
              <a:buChar char="●"/>
            </a:pPr>
            <a:r>
              <a:rPr lang="es-ES" dirty="0"/>
              <a:t>1,056 egresos requieren atención especializada. Cáncer avanzado.</a:t>
            </a:r>
          </a:p>
          <a:p>
            <a:pPr marL="241300" lvl="0" indent="-215900" algn="l" rtl="0">
              <a:spcBef>
                <a:spcPts val="0"/>
              </a:spcBef>
              <a:spcAft>
                <a:spcPts val="0"/>
              </a:spcAft>
              <a:buSzPts val="1400"/>
              <a:buChar char="●"/>
            </a:pPr>
            <a:r>
              <a:rPr lang="es-ES" dirty="0"/>
              <a:t>Variables sociodemográficas: sexo, edad, ocupación y lugar de residencia</a:t>
            </a:r>
            <a:endParaRPr dirty="0"/>
          </a:p>
        </p:txBody>
      </p:sp>
      <p:pic>
        <p:nvPicPr>
          <p:cNvPr id="802" name="Google Shape;802;p52"/>
          <p:cNvPicPr preferRelativeResize="0">
            <a:picLocks noGrp="1"/>
          </p:cNvPicPr>
          <p:nvPr>
            <p:ph type="pic" idx="2"/>
          </p:nvPr>
        </p:nvPicPr>
        <p:blipFill rotWithShape="1">
          <a:blip r:embed="rId3">
            <a:alphaModFix/>
          </a:blip>
          <a:srcRect l="11017" r="11009"/>
          <a:stretch/>
        </p:blipFill>
        <p:spPr>
          <a:xfrm>
            <a:off x="5091900" y="1142550"/>
            <a:ext cx="3339000" cy="2858400"/>
          </a:xfrm>
          <a:prstGeom prst="roundRect">
            <a:avLst>
              <a:gd name="adj" fmla="val 16667"/>
            </a:avLst>
          </a:prstGeom>
        </p:spPr>
      </p:pic>
    </p:spTree>
  </p:cSld>
  <p:clrMapOvr>
    <a:masterClrMapping/>
  </p:clrMapOvr>
</p:sld>
</file>

<file path=ppt/theme/theme1.xml><?xml version="1.0" encoding="utf-8"?>
<a:theme xmlns:a="http://schemas.openxmlformats.org/drawingml/2006/main" name="Skin Cancer Disease by Slidesgo">
  <a:themeElements>
    <a:clrScheme name="Simple Light">
      <a:dk1>
        <a:srgbClr val="191919"/>
      </a:dk1>
      <a:lt1>
        <a:srgbClr val="FFC9E0"/>
      </a:lt1>
      <a:dk2>
        <a:srgbClr val="00ABFF"/>
      </a:dk2>
      <a:lt2>
        <a:srgbClr val="FF0E0B"/>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1108</TotalTime>
  <Words>768</Words>
  <Application>Microsoft Office PowerPoint</Application>
  <PresentationFormat>Presentación en pantalla (16:9)</PresentationFormat>
  <Paragraphs>86</Paragraphs>
  <Slides>18</Slides>
  <Notes>14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Bebas Neue</vt:lpstr>
      <vt:lpstr>Calibri</vt:lpstr>
      <vt:lpstr>Cambay</vt:lpstr>
      <vt:lpstr>Roboto Condensed Light</vt:lpstr>
      <vt:lpstr>Times New Roman</vt:lpstr>
      <vt:lpstr>Arial</vt:lpstr>
      <vt:lpstr>Montserrat</vt:lpstr>
      <vt:lpstr>Skin Cancer Disease by Slidesgo</vt:lpstr>
      <vt:lpstr>Análisis espacial de las hospitalizaciones por cáncer de piel en la CCSS 2021</vt:lpstr>
      <vt:lpstr>Introducción</vt:lpstr>
      <vt:lpstr>Acerca del cáncer de piel</vt:lpstr>
      <vt:lpstr>Antecedentes</vt:lpstr>
      <vt:lpstr>Introducción</vt:lpstr>
      <vt:lpstr>Causas y prevención</vt:lpstr>
      <vt:lpstr>Objetivo General:  Comprender los patrones geográficos de las hospitalizaciones debidas a cáncer de piel en Costa Rica, logrando identificar los factores de riesgo geográficos y las desigualdades entre las poblaciones mediante visualizaciones interactivas y estáticas.</vt:lpstr>
      <vt:lpstr>Materiales y métodos</vt:lpstr>
      <vt:lpstr>Presentación de PowerPoint</vt:lpstr>
      <vt:lpstr>Creación de mapas en R</vt:lpstr>
      <vt:lpstr>Resultados</vt:lpstr>
      <vt:lpstr>Presentación de PowerPoint</vt:lpstr>
      <vt:lpstr>Presentación de PowerPoint</vt:lpstr>
      <vt:lpstr>Presentación de PowerPoint</vt:lpstr>
      <vt:lpstr>Presentación de PowerPoint</vt:lpstr>
      <vt:lpstr>Conclusiones</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espacial de las hospitalizaciones por cáncer de piel en la CCSS 2021</dc:title>
  <cp:lastModifiedBy>Carolina Rebeca Pinel Valerio</cp:lastModifiedBy>
  <cp:revision>4</cp:revision>
  <dcterms:modified xsi:type="dcterms:W3CDTF">2022-12-17T12:21:17Z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a0fa7c3-08bc-4c39-913d-47e835046d9c_Enabled">
    <vt:lpwstr>true</vt:lpwstr>
  </property>
  <property fmtid="{D5CDD505-2E9C-101B-9397-08002B2CF9AE}" pid="3" name="MSIP_Label_3a0fa7c3-08bc-4c39-913d-47e835046d9c_SetDate">
    <vt:lpwstr>2022-12-17T04:07:42Z</vt:lpwstr>
  </property>
  <property fmtid="{D5CDD505-2E9C-101B-9397-08002B2CF9AE}" pid="4" name="MSIP_Label_3a0fa7c3-08bc-4c39-913d-47e835046d9c_Method">
    <vt:lpwstr>Standard</vt:lpwstr>
  </property>
  <property fmtid="{D5CDD505-2E9C-101B-9397-08002B2CF9AE}" pid="5" name="MSIP_Label_3a0fa7c3-08bc-4c39-913d-47e835046d9c_Name">
    <vt:lpwstr>Uso Interno</vt:lpwstr>
  </property>
  <property fmtid="{D5CDD505-2E9C-101B-9397-08002B2CF9AE}" pid="6" name="MSIP_Label_3a0fa7c3-08bc-4c39-913d-47e835046d9c_SiteId">
    <vt:lpwstr>e4821339-88e3-43d4-bd05-6954a946b94e</vt:lpwstr>
  </property>
  <property fmtid="{D5CDD505-2E9C-101B-9397-08002B2CF9AE}" pid="7" name="MSIP_Label_3a0fa7c3-08bc-4c39-913d-47e835046d9c_ActionId">
    <vt:lpwstr>e2aeb0d8-e048-458f-a0d4-3b0947c1d154</vt:lpwstr>
  </property>
  <property fmtid="{D5CDD505-2E9C-101B-9397-08002B2CF9AE}" pid="8" name="MSIP_Label_3a0fa7c3-08bc-4c39-913d-47e835046d9c_ContentBits">
    <vt:lpwstr>2</vt:lpwstr>
  </property>
  <property fmtid="{D5CDD505-2E9C-101B-9397-08002B2CF9AE}" pid="9" name="ClassificationContentMarkingFooterLocations">
    <vt:lpwstr>Skin Cancer Disease by Slidesgo:3</vt:lpwstr>
  </property>
  <property fmtid="{D5CDD505-2E9C-101B-9397-08002B2CF9AE}" pid="10" name="ClassificationContentMarkingFooterText">
    <vt:lpwstr>Uso Interno</vt:lpwstr>
  </property>
</Properties>
</file>